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3" r:id="rId3"/>
  </p:sldMasterIdLst>
  <p:notesMasterIdLst>
    <p:notesMasterId r:id="rId29"/>
  </p:notesMasterIdLst>
  <p:sldIdLst>
    <p:sldId id="257" r:id="rId4"/>
    <p:sldId id="333" r:id="rId5"/>
    <p:sldId id="276" r:id="rId6"/>
    <p:sldId id="334" r:id="rId7"/>
    <p:sldId id="335" r:id="rId8"/>
    <p:sldId id="336" r:id="rId9"/>
    <p:sldId id="337" r:id="rId10"/>
    <p:sldId id="350" r:id="rId11"/>
    <p:sldId id="351" r:id="rId12"/>
    <p:sldId id="316" r:id="rId13"/>
    <p:sldId id="338" r:id="rId14"/>
    <p:sldId id="339" r:id="rId15"/>
    <p:sldId id="340" r:id="rId16"/>
    <p:sldId id="341" r:id="rId17"/>
    <p:sldId id="344" r:id="rId18"/>
    <p:sldId id="345" r:id="rId19"/>
    <p:sldId id="346" r:id="rId20"/>
    <p:sldId id="283" r:id="rId21"/>
    <p:sldId id="347" r:id="rId22"/>
    <p:sldId id="348" r:id="rId23"/>
    <p:sldId id="286" r:id="rId24"/>
    <p:sldId id="349" r:id="rId25"/>
    <p:sldId id="287" r:id="rId26"/>
    <p:sldId id="352" r:id="rId27"/>
    <p:sldId id="320" r:id="rId28"/>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6">
          <p15:clr>
            <a:srgbClr val="A4A3A4"/>
          </p15:clr>
        </p15:guide>
        <p15:guide id="2" pos="38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M" lastIdx="0" clrIdx="0"/>
  <p:cmAuthor id="2" name="未知用户1" initials="未知用户1" lastIdx="0" clrIdx="1"/>
  <p:cmAuthor id="3" name="未知用户2" initials="未知用户2" lastIdx="0" clrIdx="2"/>
  <p:cmAuthor id="4" name="未知用户3" initials="未知用户3" lastIdx="0" clrIdx="3"/>
  <p:cmAuthor id="5" name="未知用户4" initials="未知用户4"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6" autoAdjust="0"/>
    <p:restoredTop sz="94660"/>
  </p:normalViewPr>
  <p:slideViewPr>
    <p:cSldViewPr snapToGrid="0" snapToObjects="1" showGuides="1">
      <p:cViewPr varScale="1">
        <p:scale>
          <a:sx n="100" d="100"/>
          <a:sy n="100" d="100"/>
        </p:scale>
        <p:origin x="306" y="90"/>
      </p:cViewPr>
      <p:guideLst>
        <p:guide orient="horz" pos="2116"/>
        <p:guide pos="3802"/>
      </p:guideLst>
    </p:cSldViewPr>
  </p:slideViewPr>
  <p:notesTextViewPr>
    <p:cViewPr>
      <p:scale>
        <a:sx n="1" d="1"/>
        <a:sy n="1" d="1"/>
      </p:scale>
      <p:origin x="0" y="0"/>
    </p:cViewPr>
  </p:notesTextViewPr>
  <p:gridSpacing cx="69848" cy="6984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8C31BC2-2757-4DF4-B33D-C02D1E196D89}"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2021/6/23</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幻灯片图像占位符 3"/>
          <p:cNvSpPr>
            <a:spLocks noGrp="1" noRot="1" noChangeAspect="1"/>
          </p:cNvSpPr>
          <p:nvPr>
            <p:ph type="sldImg" idx="2"/>
          </p:nvPr>
        </p:nvSpPr>
        <p:spPr>
          <a:xfrm>
            <a:off x="685800" y="1143000"/>
            <a:ext cx="5486400" cy="3086100"/>
          </a:xfrm>
          <a:prstGeom prst="rect">
            <a:avLst/>
          </a:prstGeom>
          <a:noFill/>
          <a:ln w="9525">
            <a:noFill/>
          </a:ln>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anose="020B0604020202020204" pitchFamily="34" charset="0"/>
              </a:defRPr>
            </a:lvl1pPr>
            <a:lvl2pPr defTabSz="0" eaLnBrk="0" hangingPunct="0">
              <a:spcBef>
                <a:spcPct val="30000"/>
              </a:spcBef>
              <a:defRPr sz="1200">
                <a:solidFill>
                  <a:schemeClr val="tx1"/>
                </a:solidFill>
                <a:latin typeface="Arial" panose="020B0604020202020204" pitchFamily="34" charset="0"/>
              </a:defRPr>
            </a:lvl2pPr>
            <a:lvl3pPr defTabSz="0" eaLnBrk="0" hangingPunct="0">
              <a:spcBef>
                <a:spcPct val="30000"/>
              </a:spcBef>
              <a:defRPr sz="1200">
                <a:solidFill>
                  <a:schemeClr val="tx1"/>
                </a:solidFill>
                <a:latin typeface="Arial" panose="020B0604020202020204" pitchFamily="34" charset="0"/>
              </a:defRPr>
            </a:lvl3pPr>
            <a:lvl4pPr defTabSz="0" eaLnBrk="0" hangingPunct="0">
              <a:spcBef>
                <a:spcPct val="30000"/>
              </a:spcBef>
              <a:defRPr sz="1200">
                <a:solidFill>
                  <a:schemeClr val="tx1"/>
                </a:solidFill>
                <a:latin typeface="Arial" panose="020B0604020202020204" pitchFamily="34" charset="0"/>
              </a:defRPr>
            </a:lvl4pPr>
            <a:lvl5pPr defTabSz="0" eaLnBrk="0" hangingPunct="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二级</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三级</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四级</a:t>
            </a:r>
          </a:p>
          <a:p>
            <a:pPr marL="0" marR="0" lvl="0" indent="0" algn="l" defTabSz="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五级</a:t>
            </a:r>
          </a:p>
        </p:txBody>
      </p:sp>
      <p:sp>
        <p:nvSpPr>
          <p:cNvPr id="2054" name="页脚占位符 5"/>
          <p:cNvSpPr>
            <a:spLocks noGrp="1" noChangeArrowheads="1"/>
          </p:cNvSpPr>
          <p:nvPr>
            <p:ph type="ftr" sz="quarter" idx="4"/>
          </p:nvPr>
        </p:nvSpPr>
        <p:spPr bwMode="auto">
          <a:xfrm>
            <a:off x="0" y="8685213"/>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幻灯片编号占位符 6"/>
          <p:cNvSpPr>
            <a:spLocks noGrp="1" noChangeArrowheads="1"/>
          </p:cNvSpPr>
          <p:nvPr>
            <p:ph type="sldNum" sz="quarter" idx="5"/>
          </p:nvPr>
        </p:nvSpPr>
        <p:spPr bwMode="auto">
          <a:xfrm>
            <a:off x="3884613" y="8685213"/>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buFont typeface="Arial" panose="020B0604020202020204" pitchFamily="34" charset="0"/>
              <a:buNone/>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84E4D48-1254-442F-A0DC-00FB0948976A}" type="slidenum">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2021/6/23</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760FBDFE-C587-4B4C-A407-44438C67B59E}" type="datetimeFigureOut">
              <a:rPr lang="zh-CN" altLang="en-US" smtClean="0"/>
              <a:t>2021/6/23</a:t>
            </a:fld>
            <a:endParaRPr lang="zh-CN" altLang="en-US"/>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sym typeface="等线" panose="02010600030101010101" pitchFamily="2" charset="-122"/>
            </a:endParaRP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竞技世界logo（ppt替换）"/>
          <p:cNvPicPr>
            <a:picLocks noChangeAspect="1"/>
          </p:cNvPicPr>
          <p:nvPr userDrawn="1"/>
        </p:nvPicPr>
        <p:blipFill>
          <a:blip r:embed="rId13"/>
          <a:stretch>
            <a:fillRect/>
          </a:stretch>
        </p:blipFill>
        <p:spPr>
          <a:xfrm>
            <a:off x="10763250" y="6183313"/>
            <a:ext cx="823913" cy="3937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等线 Light" panose="02010600030101010101" pitchFamily="2" charset="-122"/>
        </a:defRPr>
      </a:lvl1pPr>
      <a:lvl2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2pPr>
      <a:lvl3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3pPr>
      <a:lvl4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4pPr>
      <a:lvl5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5pPr>
      <a:lvl6pPr marL="13716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6pPr>
      <a:lvl7pPr marL="18288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7pPr>
      <a:lvl8pPr marL="22860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8pPr>
      <a:lvl9pPr marL="27432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等线"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等线" panose="02010600030101010101" pitchFamily="2"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等线" panose="02010600030101010101" pitchFamily="2"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等线" panose="02010600030101010101" pitchFamily="2"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等线" panose="02010600030101010101"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竞技世界logo（ppt替换）"/>
          <p:cNvPicPr>
            <a:picLocks noChangeAspect="1"/>
          </p:cNvPicPr>
          <p:nvPr userDrawn="1"/>
        </p:nvPicPr>
        <p:blipFill>
          <a:blip r:embed="rId4"/>
          <a:stretch>
            <a:fillRect/>
          </a:stretch>
        </p:blipFill>
        <p:spPr>
          <a:xfrm>
            <a:off x="10763250" y="6183313"/>
            <a:ext cx="823913" cy="3937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hf sldNum="0" hdr="0" ftr="0" dt="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等线 Light" panose="02010600030101010101" pitchFamily="2" charset="-122"/>
        </a:defRPr>
      </a:lvl1pPr>
      <a:lvl2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2pPr>
      <a:lvl3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3pPr>
      <a:lvl4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4pPr>
      <a:lvl5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5pPr>
      <a:lvl6pPr marL="13716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6pPr>
      <a:lvl7pPr marL="18288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7pPr>
      <a:lvl8pPr marL="22860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8pPr>
      <a:lvl9pPr marL="27432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等线"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等线" panose="02010600030101010101" pitchFamily="2"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等线" panose="02010600030101010101" pitchFamily="2"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等线" panose="02010600030101010101" pitchFamily="2"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等线" panose="02010600030101010101"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竞技世界logo（ppt替换）"/>
          <p:cNvPicPr>
            <a:picLocks noChangeAspect="1"/>
          </p:cNvPicPr>
          <p:nvPr userDrawn="1"/>
        </p:nvPicPr>
        <p:blipFill>
          <a:blip r:embed="rId4"/>
          <a:stretch>
            <a:fillRect/>
          </a:stretch>
        </p:blipFill>
        <p:spPr>
          <a:xfrm>
            <a:off x="10763250" y="6183313"/>
            <a:ext cx="823913" cy="3937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4" r:id="rId1"/>
    <p:sldLayoutId id="2147483665" r:id="rId2"/>
  </p:sldLayoutIdLst>
  <p:hf sldNum="0" hdr="0" ftr="0" dt="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等线 Light" panose="02010600030101010101" pitchFamily="2" charset="-122"/>
        </a:defRPr>
      </a:lvl1pPr>
      <a:lvl2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2pPr>
      <a:lvl3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3pPr>
      <a:lvl4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4pPr>
      <a:lvl5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5pPr>
      <a:lvl6pPr marL="13716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6pPr>
      <a:lvl7pPr marL="18288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7pPr>
      <a:lvl8pPr marL="22860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8pPr>
      <a:lvl9pPr marL="27432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等线"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等线" panose="02010600030101010101" pitchFamily="2"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等线" panose="02010600030101010101" pitchFamily="2"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等线" panose="02010600030101010101" pitchFamily="2"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等线" panose="02010600030101010101"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3.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1.xml"/><Relationship Id="rId7"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s/_rels/slide11.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5" Type="http://schemas.openxmlformats.org/officeDocument/2006/relationships/tags" Target="../tags/tag59.xml"/><Relationship Id="rId10" Type="http://schemas.openxmlformats.org/officeDocument/2006/relationships/image" Target="../media/image15.png"/><Relationship Id="rId4" Type="http://schemas.openxmlformats.org/officeDocument/2006/relationships/tags" Target="../tags/tag58.xml"/><Relationship Id="rId9"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10" Type="http://schemas.openxmlformats.org/officeDocument/2006/relationships/image" Target="../media/image16.png"/><Relationship Id="rId4" Type="http://schemas.openxmlformats.org/officeDocument/2006/relationships/tags" Target="../tags/tag66.xml"/><Relationship Id="rId9"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10" Type="http://schemas.openxmlformats.org/officeDocument/2006/relationships/image" Target="../media/image17.png"/><Relationship Id="rId4" Type="http://schemas.openxmlformats.org/officeDocument/2006/relationships/tags" Target="../tags/tag74.xml"/><Relationship Id="rId9"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tags" Target="../tags/tag86.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10" Type="http://schemas.openxmlformats.org/officeDocument/2006/relationships/slideLayout" Target="../slideLayouts/slideLayout12.xml"/><Relationship Id="rId4" Type="http://schemas.openxmlformats.org/officeDocument/2006/relationships/tags" Target="../tags/tag82.xml"/><Relationship Id="rId9" Type="http://schemas.openxmlformats.org/officeDocument/2006/relationships/tags" Target="../tags/tag87.xml"/></Relationships>
</file>

<file path=ppt/slides/_rels/slide15.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8.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slideLayout" Target="../slideLayouts/slideLayout12.xml"/><Relationship Id="rId5" Type="http://schemas.openxmlformats.org/officeDocument/2006/relationships/tags" Target="../tags/tag92.xml"/><Relationship Id="rId4" Type="http://schemas.openxmlformats.org/officeDocument/2006/relationships/tags" Target="../tags/tag91.xml"/></Relationships>
</file>

<file path=ppt/slides/_rels/slide16.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tags" Target="../tags/tag104.xml"/><Relationship Id="rId2" Type="http://schemas.openxmlformats.org/officeDocument/2006/relationships/tags" Target="../tags/tag94.xml"/><Relationship Id="rId16" Type="http://schemas.openxmlformats.org/officeDocument/2006/relationships/image" Target="../media/image19.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slideLayout" Target="../slideLayouts/slideLayout12.xml"/><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s>
</file>

<file path=ppt/slides/_rels/slide17.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20.jpeg"/><Relationship Id="rId5" Type="http://schemas.openxmlformats.org/officeDocument/2006/relationships/tags" Target="../tags/tag111.xml"/><Relationship Id="rId10" Type="http://schemas.openxmlformats.org/officeDocument/2006/relationships/slideLayout" Target="../slideLayouts/slideLayout12.xml"/><Relationship Id="rId4" Type="http://schemas.openxmlformats.org/officeDocument/2006/relationships/tags" Target="../tags/tag110.xml"/><Relationship Id="rId9" Type="http://schemas.openxmlformats.org/officeDocument/2006/relationships/tags" Target="../tags/tag115.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18.xml"/><Relationship Id="rId7" Type="http://schemas.openxmlformats.org/officeDocument/2006/relationships/slideLayout" Target="../slideLayouts/slideLayout1.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tags" Target="../tags/tag124.xml"/><Relationship Id="rId7" Type="http://schemas.openxmlformats.org/officeDocument/2006/relationships/tags" Target="../tags/tag12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s>
</file>

<file path=ppt/slides/_rels/slide2.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image" Target="../media/image4.png"/><Relationship Id="rId4" Type="http://schemas.openxmlformats.org/officeDocument/2006/relationships/tags" Target="../tags/tag13.xml"/><Relationship Id="rId9"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22.png"/><Relationship Id="rId5" Type="http://schemas.openxmlformats.org/officeDocument/2006/relationships/slideLayout" Target="../slideLayouts/slideLayout12.xml"/><Relationship Id="rId4" Type="http://schemas.openxmlformats.org/officeDocument/2006/relationships/tags" Target="../tags/tag132.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35.xml"/><Relationship Id="rId7" Type="http://schemas.openxmlformats.org/officeDocument/2006/relationships/tags" Target="../tags/tag139.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5" Type="http://schemas.openxmlformats.org/officeDocument/2006/relationships/tags" Target="../tags/tag137.xml"/><Relationship Id="rId10" Type="http://schemas.openxmlformats.org/officeDocument/2006/relationships/image" Target="../media/image24.png"/><Relationship Id="rId4" Type="http://schemas.openxmlformats.org/officeDocument/2006/relationships/tags" Target="../tags/tag136.xml"/><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42.xml"/><Relationship Id="rId7" Type="http://schemas.openxmlformats.org/officeDocument/2006/relationships/slideLayout" Target="../slideLayouts/slideLayout1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s>
</file>

<file path=ppt/slides/_rels/slide23.xml.rels><?xml version="1.0" encoding="UTF-8" standalone="yes"?>
<Relationships xmlns="http://schemas.openxmlformats.org/package/2006/relationships"><Relationship Id="rId8" Type="http://schemas.openxmlformats.org/officeDocument/2006/relationships/tags" Target="../tags/tag153.xml"/><Relationship Id="rId3" Type="http://schemas.openxmlformats.org/officeDocument/2006/relationships/tags" Target="../tags/tag148.xml"/><Relationship Id="rId7" Type="http://schemas.openxmlformats.org/officeDocument/2006/relationships/tags" Target="../tags/tag152.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5" Type="http://schemas.openxmlformats.org/officeDocument/2006/relationships/tags" Target="../tags/tag150.xml"/><Relationship Id="rId10" Type="http://schemas.openxmlformats.org/officeDocument/2006/relationships/image" Target="../media/image26.png"/><Relationship Id="rId4" Type="http://schemas.openxmlformats.org/officeDocument/2006/relationships/tags" Target="../tags/tag149.xml"/><Relationship Id="rId9"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27.jpeg"/><Relationship Id="rId5" Type="http://schemas.openxmlformats.org/officeDocument/2006/relationships/slideLayout" Target="../slideLayouts/slideLayout2.xml"/><Relationship Id="rId4" Type="http://schemas.openxmlformats.org/officeDocument/2006/relationships/tags" Target="../tags/tag157.xm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0.xml"/><Relationship Id="rId7"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10" Type="http://schemas.openxmlformats.org/officeDocument/2006/relationships/image" Target="../media/image6.png"/><Relationship Id="rId4" Type="http://schemas.openxmlformats.org/officeDocument/2006/relationships/tags" Target="../tags/tag27.xml"/><Relationship Id="rId9"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7.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12.xml"/><Relationship Id="rId5" Type="http://schemas.openxmlformats.org/officeDocument/2006/relationships/tags" Target="../tags/tag36.xml"/><Relationship Id="rId4" Type="http://schemas.openxmlformats.org/officeDocument/2006/relationships/tags" Target="../tags/tag3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9.xml"/><Relationship Id="rId7"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5.xml"/><Relationship Id="rId7"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2"/>
          <p:cNvPicPr>
            <a:picLocks noChangeAspect="1"/>
          </p:cNvPicPr>
          <p:nvPr>
            <p:custDataLst>
              <p:tags r:id="rId2"/>
            </p:custDataLst>
          </p:nvPr>
        </p:nvPicPr>
        <p:blipFill>
          <a:blip r:embed="rId5"/>
          <a:stretch>
            <a:fillRect/>
          </a:stretch>
        </p:blipFill>
        <p:spPr>
          <a:xfrm>
            <a:off x="0" y="0"/>
            <a:ext cx="12192000" cy="6858000"/>
          </a:xfrm>
          <a:prstGeom prst="rect">
            <a:avLst/>
          </a:prstGeom>
          <a:noFill/>
          <a:ln w="9525">
            <a:noFill/>
          </a:ln>
        </p:spPr>
      </p:pic>
      <p:sp>
        <p:nvSpPr>
          <p:cNvPr id="3075" name="文本框 10"/>
          <p:cNvSpPr/>
          <p:nvPr>
            <p:custDataLst>
              <p:tags r:id="rId3"/>
            </p:custDataLst>
          </p:nvPr>
        </p:nvSpPr>
        <p:spPr>
          <a:xfrm>
            <a:off x="2651760" y="2033588"/>
            <a:ext cx="6888480" cy="1127125"/>
          </a:xfrm>
          <a:prstGeom prst="rect">
            <a:avLst/>
          </a:prstGeom>
          <a:noFill/>
          <a:ln w="9525">
            <a:noFill/>
          </a:ln>
        </p:spPr>
        <p:txBody>
          <a:bodyPr wrap="none">
            <a:spAutoFit/>
          </a:bodyPr>
          <a:lstStyle/>
          <a:p>
            <a:pPr algn="ctr" eaLnBrk="1" hangingPunct="1">
              <a:lnSpc>
                <a:spcPts val="4040"/>
              </a:lnSpc>
            </a:pPr>
            <a:r>
              <a:rPr lang="zh-CN" altLang="en-US" sz="6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竞技世界赛制分享</a:t>
            </a:r>
            <a:endParaRPr lang="en-US" altLang="zh-CN" sz="6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ts val="4040"/>
              </a:lnSpc>
            </a:pPr>
            <a:r>
              <a:rPr lang="zh-CN" altLang="en-US" sz="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九天项目部</a:t>
            </a:r>
            <a:r>
              <a:rPr lang="en-US" altLang="zh-CN" sz="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周林星／</a:t>
            </a:r>
            <a:r>
              <a:rPr lang="en-US" altLang="zh-CN" sz="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2021.04.29</a:t>
            </a:r>
            <a:endParaRPr lang="zh-CN" altLang="en-US" sz="15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文本框 10"/>
          <p:cNvSpPr txBox="1"/>
          <p:nvPr>
            <p:custDataLst>
              <p:tags r:id="rId2"/>
            </p:custDataLst>
          </p:nvPr>
        </p:nvSpPr>
        <p:spPr>
          <a:xfrm>
            <a:off x="844550" y="1636713"/>
            <a:ext cx="5788025" cy="3170237"/>
          </a:xfrm>
          <a:prstGeom prst="rect">
            <a:avLst/>
          </a:prstGeom>
          <a:noFill/>
          <a:ln w="9525">
            <a:noFill/>
          </a:ln>
        </p:spPr>
        <p:txBody>
          <a:bodyPr>
            <a:spAutoFit/>
          </a:bodyPr>
          <a:lstStyle/>
          <a:p>
            <a:pPr eaLnBrk="1" hangingPunct="1"/>
            <a:r>
              <a:rPr lang="zh-CN" altLang="en-US" sz="2000" b="1" dirty="0">
                <a:solidFill>
                  <a:schemeClr val="bg1"/>
                </a:solidFill>
                <a:latin typeface="Arial" panose="020B0604020202020204" pitchFamily="34" charset="0"/>
              </a:rPr>
              <a:t>英超联赛规则</a:t>
            </a:r>
            <a:r>
              <a:rPr lang="zh-CN" altLang="en-US" sz="2000" dirty="0">
                <a:solidFill>
                  <a:schemeClr val="bg1"/>
                </a:solidFill>
                <a:latin typeface="Arial" panose="020B0604020202020204" pitchFamily="34" charset="0"/>
              </a:rPr>
              <a:t/>
            </a:r>
            <a:br>
              <a:rPr lang="zh-CN" altLang="en-US" sz="2000" dirty="0">
                <a:solidFill>
                  <a:schemeClr val="bg1"/>
                </a:solidFill>
                <a:latin typeface="Arial" panose="020B0604020202020204" pitchFamily="34" charset="0"/>
              </a:rPr>
            </a:br>
            <a:r>
              <a:rPr lang="zh-CN" altLang="en-US" sz="2000" dirty="0">
                <a:solidFill>
                  <a:schemeClr val="bg1"/>
                </a:solidFill>
                <a:latin typeface="Arial" panose="020B0604020202020204" pitchFamily="34" charset="0"/>
              </a:rPr>
              <a:t/>
            </a:r>
            <a:br>
              <a:rPr lang="zh-CN" altLang="en-US" sz="2000" dirty="0">
                <a:solidFill>
                  <a:schemeClr val="bg1"/>
                </a:solidFill>
                <a:latin typeface="Arial" panose="020B0604020202020204" pitchFamily="34" charset="0"/>
              </a:rPr>
            </a:br>
            <a:r>
              <a:rPr lang="en-US" altLang="zh-CN" sz="2000" dirty="0">
                <a:solidFill>
                  <a:schemeClr val="bg1"/>
                </a:solidFill>
                <a:latin typeface="Arial" panose="020B0604020202020204" pitchFamily="34" charset="0"/>
              </a:rPr>
              <a:t>1</a:t>
            </a:r>
            <a:r>
              <a:rPr lang="zh-CN" altLang="en-US" sz="2000" dirty="0">
                <a:solidFill>
                  <a:schemeClr val="bg1"/>
                </a:solidFill>
                <a:latin typeface="Arial" panose="020B0604020202020204" pitchFamily="34" charset="0"/>
              </a:rPr>
              <a:t>、每支联赛参赛球队将在每赛季同其他球队进行主客场</a:t>
            </a:r>
            <a:r>
              <a:rPr lang="en-US" altLang="zh-CN" sz="2000" dirty="0">
                <a:solidFill>
                  <a:schemeClr val="bg1"/>
                </a:solidFill>
                <a:latin typeface="Arial" panose="020B0604020202020204" pitchFamily="34" charset="0"/>
              </a:rPr>
              <a:t>2</a:t>
            </a:r>
            <a:r>
              <a:rPr lang="zh-CN" altLang="en-US" sz="2000" dirty="0">
                <a:solidFill>
                  <a:schemeClr val="bg1"/>
                </a:solidFill>
                <a:latin typeface="Arial" panose="020B0604020202020204" pitchFamily="34" charset="0"/>
              </a:rPr>
              <a:t>场比赛；</a:t>
            </a:r>
            <a:br>
              <a:rPr lang="zh-CN" altLang="en-US" sz="2000" dirty="0">
                <a:solidFill>
                  <a:schemeClr val="bg1"/>
                </a:solidFill>
                <a:latin typeface="Arial" panose="020B0604020202020204" pitchFamily="34" charset="0"/>
              </a:rPr>
            </a:br>
            <a:r>
              <a:rPr lang="zh-CN" altLang="en-US" sz="2000" dirty="0">
                <a:solidFill>
                  <a:schemeClr val="bg1"/>
                </a:solidFill>
                <a:latin typeface="Arial" panose="020B0604020202020204" pitchFamily="34" charset="0"/>
              </a:rPr>
              <a:t/>
            </a:r>
            <a:br>
              <a:rPr lang="zh-CN" altLang="en-US" sz="2000" dirty="0">
                <a:solidFill>
                  <a:schemeClr val="bg1"/>
                </a:solidFill>
                <a:latin typeface="Arial" panose="020B0604020202020204" pitchFamily="34" charset="0"/>
              </a:rPr>
            </a:br>
            <a:r>
              <a:rPr lang="en-US" altLang="zh-CN" sz="2000" dirty="0">
                <a:solidFill>
                  <a:schemeClr val="bg1"/>
                </a:solidFill>
                <a:latin typeface="Arial" panose="020B0604020202020204" pitchFamily="34" charset="0"/>
              </a:rPr>
              <a:t>2</a:t>
            </a:r>
            <a:r>
              <a:rPr lang="zh-CN" altLang="en-US" sz="2000" dirty="0">
                <a:solidFill>
                  <a:schemeClr val="bg1"/>
                </a:solidFill>
                <a:latin typeface="Arial" panose="020B0604020202020204" pitchFamily="34" charset="0"/>
              </a:rPr>
              <a:t>、单场联赛获胜队在积分榜上获得</a:t>
            </a:r>
            <a:r>
              <a:rPr lang="en-US" altLang="zh-CN" sz="2000" dirty="0">
                <a:solidFill>
                  <a:schemeClr val="bg1"/>
                </a:solidFill>
                <a:latin typeface="Arial" panose="020B0604020202020204" pitchFamily="34" charset="0"/>
              </a:rPr>
              <a:t>3</a:t>
            </a:r>
            <a:r>
              <a:rPr lang="zh-CN" altLang="en-US" sz="2000" dirty="0">
                <a:solidFill>
                  <a:schemeClr val="bg1"/>
                </a:solidFill>
                <a:latin typeface="Arial" panose="020B0604020202020204" pitchFamily="34" charset="0"/>
              </a:rPr>
              <a:t>分，负队得</a:t>
            </a:r>
            <a:r>
              <a:rPr lang="en-US" altLang="zh-CN" sz="2000" dirty="0">
                <a:solidFill>
                  <a:schemeClr val="bg1"/>
                </a:solidFill>
                <a:latin typeface="Arial" panose="020B0604020202020204" pitchFamily="34" charset="0"/>
              </a:rPr>
              <a:t>0</a:t>
            </a:r>
            <a:r>
              <a:rPr lang="zh-CN" altLang="en-US" sz="2000" dirty="0">
                <a:solidFill>
                  <a:schemeClr val="bg1"/>
                </a:solidFill>
                <a:latin typeface="Arial" panose="020B0604020202020204" pitchFamily="34" charset="0"/>
              </a:rPr>
              <a:t>分，战平参赛两队各得</a:t>
            </a:r>
            <a:r>
              <a:rPr lang="en-US" altLang="zh-CN" sz="2000" dirty="0">
                <a:solidFill>
                  <a:schemeClr val="bg1"/>
                </a:solidFill>
                <a:latin typeface="Arial" panose="020B0604020202020204" pitchFamily="34" charset="0"/>
              </a:rPr>
              <a:t>1</a:t>
            </a:r>
            <a:r>
              <a:rPr lang="zh-CN" altLang="en-US" sz="2000" dirty="0">
                <a:solidFill>
                  <a:schemeClr val="bg1"/>
                </a:solidFill>
                <a:latin typeface="Arial" panose="020B0604020202020204" pitchFamily="34" charset="0"/>
              </a:rPr>
              <a:t>分；</a:t>
            </a:r>
            <a:br>
              <a:rPr lang="zh-CN" altLang="en-US" sz="2000" dirty="0">
                <a:solidFill>
                  <a:schemeClr val="bg1"/>
                </a:solidFill>
                <a:latin typeface="Arial" panose="020B0604020202020204" pitchFamily="34" charset="0"/>
              </a:rPr>
            </a:br>
            <a:r>
              <a:rPr lang="zh-CN" altLang="en-US" sz="2000" dirty="0">
                <a:solidFill>
                  <a:schemeClr val="bg1"/>
                </a:solidFill>
                <a:latin typeface="Arial" panose="020B0604020202020204" pitchFamily="34" charset="0"/>
              </a:rPr>
              <a:t/>
            </a:r>
            <a:br>
              <a:rPr lang="zh-CN" altLang="en-US" sz="2000" dirty="0">
                <a:solidFill>
                  <a:schemeClr val="bg1"/>
                </a:solidFill>
                <a:latin typeface="Arial" panose="020B0604020202020204" pitchFamily="34" charset="0"/>
              </a:rPr>
            </a:br>
            <a:r>
              <a:rPr lang="en-US" altLang="zh-CN" sz="2000" dirty="0">
                <a:solidFill>
                  <a:schemeClr val="bg1"/>
                </a:solidFill>
                <a:latin typeface="Arial" panose="020B0604020202020204" pitchFamily="34" charset="0"/>
              </a:rPr>
              <a:t>3</a:t>
            </a:r>
            <a:r>
              <a:rPr lang="zh-CN" altLang="en-US" sz="2000" dirty="0">
                <a:solidFill>
                  <a:schemeClr val="bg1"/>
                </a:solidFill>
                <a:latin typeface="Arial" panose="020B0604020202020204" pitchFamily="34" charset="0"/>
              </a:rPr>
              <a:t>、球队在积分榜上的排名将以该队获得积分多少决定，得分越高者排名越高；</a:t>
            </a:r>
          </a:p>
        </p:txBody>
      </p:sp>
      <p:sp>
        <p:nvSpPr>
          <p:cNvPr id="10243" name="文本框 14"/>
          <p:cNvSpPr txBox="1"/>
          <p:nvPr>
            <p:custDataLst>
              <p:tags r:id="rId3"/>
            </p:custDataLst>
          </p:nvPr>
        </p:nvSpPr>
        <p:spPr>
          <a:xfrm>
            <a:off x="844550" y="1636713"/>
            <a:ext cx="3857625" cy="2124075"/>
          </a:xfrm>
          <a:prstGeom prst="rect">
            <a:avLst/>
          </a:prstGeom>
          <a:noFill/>
          <a:ln w="9525">
            <a:noFill/>
          </a:ln>
        </p:spPr>
        <p:txBody>
          <a:bodyPr>
            <a:spAutoFit/>
          </a:body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英超赛制：</a:t>
            </a:r>
            <a:r>
              <a:rPr lang="en-US" altLang="zh-CN" sz="2000" b="1" dirty="0">
                <a:solidFill>
                  <a:schemeClr val="bg1"/>
                </a:solidFill>
                <a:latin typeface="微软雅黑" panose="020B0503020204020204" pitchFamily="34" charset="-122"/>
                <a:ea typeface="微软雅黑" panose="020B0503020204020204" pitchFamily="34" charset="-122"/>
              </a:rPr>
              <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1600" b="1" dirty="0">
                <a:solidFill>
                  <a:schemeClr val="bg1"/>
                </a:solidFill>
                <a:latin typeface="微软雅黑" panose="020B0503020204020204" pitchFamily="34" charset="-122"/>
                <a:ea typeface="微软雅黑" panose="020B0503020204020204" pitchFamily="34" charset="-122"/>
              </a:rPr>
              <a:t>英超联赛采取主客场双循环赛制，每支队伍与各球队对赛两次，主客各一次。每场胜方可得</a:t>
            </a:r>
            <a:r>
              <a:rPr lang="en-US" altLang="zh-CN" sz="1600" b="1" dirty="0">
                <a:solidFill>
                  <a:schemeClr val="bg1"/>
                </a:solidFill>
                <a:latin typeface="微软雅黑" panose="020B0503020204020204" pitchFamily="34" charset="-122"/>
                <a:ea typeface="微软雅黑" panose="020B0503020204020204" pitchFamily="34" charset="-122"/>
              </a:rPr>
              <a:t>3</a:t>
            </a:r>
            <a:r>
              <a:rPr lang="zh-CN" altLang="en-US" sz="1600" b="1" dirty="0">
                <a:solidFill>
                  <a:schemeClr val="bg1"/>
                </a:solidFill>
                <a:latin typeface="微软雅黑" panose="020B0503020204020204" pitchFamily="34" charset="-122"/>
                <a:ea typeface="微软雅黑" panose="020B0503020204020204" pitchFamily="34" charset="-122"/>
              </a:rPr>
              <a:t>分，平局各得</a:t>
            </a:r>
            <a:r>
              <a:rPr lang="en-US" altLang="zh-CN" sz="1600" b="1" dirty="0">
                <a:solidFill>
                  <a:schemeClr val="bg1"/>
                </a:solidFill>
                <a:latin typeface="微软雅黑" panose="020B0503020204020204" pitchFamily="34" charset="-122"/>
                <a:ea typeface="微软雅黑" panose="020B0503020204020204" pitchFamily="34" charset="-122"/>
              </a:rPr>
              <a:t>1</a:t>
            </a:r>
            <a:r>
              <a:rPr lang="zh-CN" altLang="en-US" sz="1600" b="1" dirty="0">
                <a:solidFill>
                  <a:schemeClr val="bg1"/>
                </a:solidFill>
                <a:latin typeface="微软雅黑" panose="020B0503020204020204" pitchFamily="34" charset="-122"/>
                <a:ea typeface="微软雅黑" panose="020B0503020204020204" pitchFamily="34" charset="-122"/>
              </a:rPr>
              <a:t>分，负方得</a:t>
            </a:r>
            <a:r>
              <a:rPr lang="en-US" altLang="zh-CN" sz="1600" b="1" dirty="0">
                <a:solidFill>
                  <a:schemeClr val="bg1"/>
                </a:solidFill>
                <a:latin typeface="微软雅黑" panose="020B0503020204020204" pitchFamily="34" charset="-122"/>
                <a:ea typeface="微软雅黑" panose="020B0503020204020204" pitchFamily="34" charset="-122"/>
              </a:rPr>
              <a:t>0</a:t>
            </a:r>
            <a:r>
              <a:rPr lang="zh-CN" altLang="en-US" sz="1600" b="1" dirty="0">
                <a:solidFill>
                  <a:schemeClr val="bg1"/>
                </a:solidFill>
                <a:latin typeface="微软雅黑" panose="020B0503020204020204" pitchFamily="34" charset="-122"/>
                <a:ea typeface="微软雅黑" panose="020B0503020204020204" pitchFamily="34" charset="-122"/>
              </a:rPr>
              <a:t>分，按各队于联赛所得的积分排列。完成所有赛事后总积分最高的队伍可以夺得联赛冠军，而总积分最低的</a:t>
            </a:r>
            <a:r>
              <a:rPr lang="en-US" altLang="zh-CN" sz="1600" b="1" dirty="0">
                <a:solidFill>
                  <a:schemeClr val="bg1"/>
                </a:solidFill>
                <a:latin typeface="微软雅黑" panose="020B0503020204020204" pitchFamily="34" charset="-122"/>
                <a:ea typeface="微软雅黑" panose="020B0503020204020204" pitchFamily="34" charset="-122"/>
              </a:rPr>
              <a:t>3</a:t>
            </a:r>
            <a:r>
              <a:rPr lang="zh-CN" altLang="en-US" sz="1600" b="1" dirty="0">
                <a:solidFill>
                  <a:schemeClr val="bg1"/>
                </a:solidFill>
                <a:latin typeface="微软雅黑" panose="020B0503020204020204" pitchFamily="34" charset="-122"/>
                <a:ea typeface="微软雅黑" panose="020B0503020204020204" pitchFamily="34" charset="-122"/>
              </a:rPr>
              <a:t>队球队会降级至英冠赛事。</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0244" name="矩形 1"/>
          <p:cNvSpPr/>
          <p:nvPr>
            <p:custDataLst>
              <p:tags r:id="rId4"/>
            </p:custDataLst>
          </p:nvPr>
        </p:nvSpPr>
        <p:spPr>
          <a:xfrm>
            <a:off x="561975" y="361950"/>
            <a:ext cx="6686550" cy="706755"/>
          </a:xfrm>
          <a:prstGeom prst="rect">
            <a:avLst/>
          </a:prstGeom>
          <a:noFill/>
          <a:ln w="9525">
            <a:noFill/>
          </a:ln>
        </p:spPr>
        <p:txBody>
          <a:bodyPr wrap="square">
            <a:spAutoFit/>
          </a:bodyPr>
          <a:lstStyle/>
          <a:p>
            <a:pPr eaLnBrk="1" hangingPunct="1"/>
            <a:r>
              <a:rPr lang="zh-CN" altLang="en-US" sz="4000" dirty="0">
                <a:solidFill>
                  <a:srgbClr val="E36729"/>
                </a:solidFill>
                <a:latin typeface="Lantinghei SC Demibold" charset="-122"/>
                <a:ea typeface="微软雅黑" panose="020B0503020204020204" pitchFamily="34" charset="-122"/>
                <a:sym typeface="Lantinghei SC Demibold" charset="-122"/>
              </a:rPr>
              <a:t>平台主要的赛制</a:t>
            </a:r>
          </a:p>
        </p:txBody>
      </p:sp>
      <p:pic>
        <p:nvPicPr>
          <p:cNvPr id="10245" name="图片 3"/>
          <p:cNvPicPr>
            <a:picLocks noChangeAspect="1"/>
          </p:cNvPicPr>
          <p:nvPr>
            <p:custDataLst>
              <p:tags r:id="rId5"/>
            </p:custDataLst>
          </p:nvPr>
        </p:nvPicPr>
        <p:blipFill>
          <a:blip r:embed="rId8"/>
          <a:stretch>
            <a:fillRect/>
          </a:stretch>
        </p:blipFill>
        <p:spPr>
          <a:xfrm>
            <a:off x="420053" y="1195388"/>
            <a:ext cx="10912475" cy="4806950"/>
          </a:xfrm>
          <a:prstGeom prst="rect">
            <a:avLst/>
          </a:prstGeom>
          <a:noFill/>
          <a:ln w="9525">
            <a:noFill/>
          </a:ln>
        </p:spPr>
      </p:pic>
      <p:sp>
        <p:nvSpPr>
          <p:cNvPr id="10246" name="文本框 4"/>
          <p:cNvSpPr txBox="1"/>
          <p:nvPr>
            <p:custDataLst>
              <p:tags r:id="rId6"/>
            </p:custDataLst>
          </p:nvPr>
        </p:nvSpPr>
        <p:spPr>
          <a:xfrm>
            <a:off x="561975" y="1652588"/>
            <a:ext cx="2582863" cy="2092325"/>
          </a:xfrm>
          <a:prstGeom prst="rect">
            <a:avLst/>
          </a:prstGeom>
          <a:noFill/>
          <a:ln w="9525">
            <a:noFill/>
          </a:ln>
        </p:spPr>
        <p:txBody>
          <a:bodyPr>
            <a:spAutoFit/>
          </a:bodyPr>
          <a:lstStyle/>
          <a:p>
            <a:pPr marL="342900" indent="-342900" eaLnBrk="1" hangingPunct="1">
              <a:lnSpc>
                <a:spcPts val="5200"/>
              </a:lnSpc>
              <a:buFont typeface="Wingdings" panose="05000000000000000000" pitchFamily="2" charset="2"/>
              <a:buChar char="l"/>
            </a:pPr>
            <a:r>
              <a:rPr lang="zh-CN" altLang="en-US" sz="3600" dirty="0">
                <a:solidFill>
                  <a:schemeClr val="bg1"/>
                </a:solidFill>
                <a:latin typeface="微软雅黑" panose="020B0503020204020204" pitchFamily="34" charset="-122"/>
                <a:ea typeface="微软雅黑" panose="020B0503020204020204" pitchFamily="34" charset="-122"/>
              </a:rPr>
              <a:t>打立出局</a:t>
            </a:r>
            <a:endParaRPr lang="en-US" altLang="zh-CN" sz="3600" dirty="0">
              <a:solidFill>
                <a:schemeClr val="bg1"/>
              </a:solidFill>
              <a:latin typeface="微软雅黑" panose="020B0503020204020204" pitchFamily="34" charset="-122"/>
              <a:ea typeface="微软雅黑" panose="020B0503020204020204" pitchFamily="34" charset="-122"/>
            </a:endParaRPr>
          </a:p>
          <a:p>
            <a:pPr marL="342900" indent="-342900" eaLnBrk="1" hangingPunct="1">
              <a:lnSpc>
                <a:spcPts val="5200"/>
              </a:lnSpc>
              <a:buFont typeface="Wingdings" panose="05000000000000000000" pitchFamily="2" charset="2"/>
              <a:buChar char="l"/>
            </a:pPr>
            <a:r>
              <a:rPr lang="zh-CN" altLang="en-US" sz="3600" dirty="0">
                <a:solidFill>
                  <a:schemeClr val="bg1"/>
                </a:solidFill>
                <a:latin typeface="微软雅黑" panose="020B0503020204020204" pitchFamily="34" charset="-122"/>
                <a:ea typeface="微软雅黑" panose="020B0503020204020204" pitchFamily="34" charset="-122"/>
              </a:rPr>
              <a:t>定局积分</a:t>
            </a:r>
            <a:endParaRPr lang="en-US" altLang="zh-CN" sz="3600" dirty="0">
              <a:solidFill>
                <a:schemeClr val="bg1"/>
              </a:solidFill>
              <a:latin typeface="微软雅黑" panose="020B0503020204020204" pitchFamily="34" charset="-122"/>
              <a:ea typeface="微软雅黑" panose="020B0503020204020204" pitchFamily="34" charset="-122"/>
            </a:endParaRPr>
          </a:p>
          <a:p>
            <a:pPr marL="342900" indent="-342900" eaLnBrk="1" hangingPunct="1">
              <a:lnSpc>
                <a:spcPts val="5200"/>
              </a:lnSpc>
              <a:buFont typeface="Wingdings" panose="05000000000000000000" pitchFamily="2" charset="2"/>
              <a:buChar char="l"/>
            </a:pPr>
            <a:r>
              <a:rPr lang="zh-CN" altLang="en-US" sz="3600" dirty="0">
                <a:solidFill>
                  <a:schemeClr val="bg1"/>
                </a:solidFill>
                <a:latin typeface="微软雅黑" panose="020B0503020204020204" pitchFamily="34" charset="-122"/>
                <a:ea typeface="微软雅黑" panose="020B0503020204020204" pitchFamily="34" charset="-122"/>
              </a:rPr>
              <a:t>瑞士移位</a:t>
            </a:r>
            <a:endParaRPr lang="en-US" altLang="zh-CN" sz="3600"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4584143"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dirty="0">
              <a:solidFill>
                <a:schemeClr val="lt1"/>
              </a:solidFill>
              <a:latin typeface="微软雅黑" panose="020B0503020204020204" pitchFamily="34" charset="-122"/>
              <a:ea typeface="微软雅黑" panose="020B0503020204020204" pitchFamily="34" charset="-122"/>
              <a:sym typeface="+mn-ea"/>
            </a:endParaRPr>
          </a:p>
        </p:txBody>
      </p:sp>
      <p:grpSp>
        <p:nvGrpSpPr>
          <p:cNvPr id="5" name="装饰 20"/>
          <p:cNvGrpSpPr>
            <a:grpSpLocks noChangeAspect="1"/>
          </p:cNvGrpSpPr>
          <p:nvPr>
            <p:custDataLst>
              <p:tags r:id="rId3"/>
            </p:custDataLst>
          </p:nvPr>
        </p:nvGrpSpPr>
        <p:grpSpPr>
          <a:xfrm flipH="1" flipV="1">
            <a:off x="587326" y="1375410"/>
            <a:ext cx="875665" cy="764540"/>
            <a:chOff x="3213087" y="1347855"/>
            <a:chExt cx="723913" cy="631688"/>
          </a:xfrm>
          <a:solidFill>
            <a:schemeClr val="bg1"/>
          </a:solidFill>
        </p:grpSpPr>
        <p:sp>
          <p:nvSpPr>
            <p:cNvPr id="6" name="任意多边形: 形状 21"/>
            <p:cNvSpPr>
              <a:spLocks noChangeAspect="1"/>
            </p:cNvSpPr>
            <p:nvPr>
              <p:custDataLst>
                <p:tags r:id="rId7"/>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22"/>
            <p:cNvSpPr>
              <a:spLocks noChangeAspect="1"/>
            </p:cNvSpPr>
            <p:nvPr>
              <p:custDataLst>
                <p:tags r:id="rId8"/>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9" name="文本框 8"/>
          <p:cNvSpPr txBox="1"/>
          <p:nvPr>
            <p:custDataLst>
              <p:tags r:id="rId4"/>
            </p:custDataLst>
          </p:nvPr>
        </p:nvSpPr>
        <p:spPr>
          <a:xfrm>
            <a:off x="609556" y="2438422"/>
            <a:ext cx="3657600" cy="1371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dirty="0">
                <a:solidFill>
                  <a:schemeClr val="lt1"/>
                </a:solidFill>
                <a:latin typeface="微软雅黑" panose="020B0503020204020204" pitchFamily="34" charset="-122"/>
                <a:ea typeface="微软雅黑" panose="020B0503020204020204" pitchFamily="34" charset="-122"/>
                <a:sym typeface="Lantinghei SC Demibold" charset="-122"/>
              </a:rPr>
              <a:t>打立出局（混战赛制）</a:t>
            </a:r>
          </a:p>
        </p:txBody>
      </p:sp>
      <p:sp>
        <p:nvSpPr>
          <p:cNvPr id="11" name="Title 6"/>
          <p:cNvSpPr txBox="1"/>
          <p:nvPr>
            <p:custDataLst>
              <p:tags r:id="rId5"/>
            </p:custDataLst>
          </p:nvPr>
        </p:nvSpPr>
        <p:spPr>
          <a:xfrm>
            <a:off x="5181600" y="609600"/>
            <a:ext cx="6605270" cy="259080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4400" eaLnBrk="1" fontAlgn="auto" hangingPunct="1">
              <a:lnSpc>
                <a:spcPct val="120000"/>
              </a:lnSpc>
              <a:spcBef>
                <a:spcPts val="0"/>
              </a:spcBef>
              <a:spcAft>
                <a:spcPts val="800"/>
              </a:spcAft>
              <a:buSzPct val="100000"/>
              <a:buFont typeface="Arial" panose="020B0604020202020204" pitchFamily="34" charset="0"/>
              <a:buNone/>
            </a:pPr>
            <a:r>
              <a:rPr lang="zh-CN" altLang="zh-CN" sz="1600" spc="180" baseline="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选手携带一定初始积分进入比赛，积分低于淘汰分数（一般是低于0分淘汰）则淘汰。比赛截止时，按剩余所有用户按积分总排名决定晋级或者淘汰。赛制特点如下：</a:t>
            </a:r>
          </a:p>
          <a:p>
            <a:pPr marL="584200" lvl="1" indent="-279400" algn="l" fontAlgn="ctr">
              <a:lnSpc>
                <a:spcPct val="120000"/>
              </a:lnSpc>
              <a:spcBef>
                <a:spcPts val="0"/>
              </a:spcBef>
              <a:spcAft>
                <a:spcPts val="800"/>
              </a:spcAft>
              <a:buSzPct val="100000"/>
              <a:buFont typeface="Calibri Light" panose="020F0302020204030204" charset="0"/>
              <a:buAutoNum type="arabicPeriod"/>
            </a:pPr>
            <a:r>
              <a:rPr lang="en-US" altLang="zh-CN" sz="1400" spc="160" baseline="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游戏基数会随着比赛进行而增加，防止出现赛制时间过长的情况；</a:t>
            </a:r>
          </a:p>
          <a:p>
            <a:pPr marL="584200" lvl="1" indent="-279400" algn="l" fontAlgn="ctr">
              <a:lnSpc>
                <a:spcPct val="120000"/>
              </a:lnSpc>
              <a:spcBef>
                <a:spcPts val="0"/>
              </a:spcBef>
              <a:spcAft>
                <a:spcPts val="800"/>
              </a:spcAft>
              <a:buSzPct val="100000"/>
              <a:buFont typeface="Calibri Light" panose="020F0302020204030204" charset="0"/>
              <a:buAutoNum type="arabicPeriod"/>
            </a:pPr>
            <a:r>
              <a:rPr lang="en-US" altLang="zh-CN" sz="1400" spc="160" baseline="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效率高，玩家等待时间较短；</a:t>
            </a:r>
          </a:p>
          <a:p>
            <a:pPr marL="584200" lvl="1" indent="-279400" algn="l" fontAlgn="ctr">
              <a:lnSpc>
                <a:spcPct val="120000"/>
              </a:lnSpc>
              <a:spcBef>
                <a:spcPts val="0"/>
              </a:spcBef>
              <a:spcAft>
                <a:spcPts val="800"/>
              </a:spcAft>
              <a:buSzPct val="100000"/>
              <a:buFont typeface="Calibri Light" panose="020F0302020204030204" charset="0"/>
              <a:buAutoNum type="arabicPeriod"/>
            </a:pPr>
            <a:r>
              <a:rPr lang="en-US" altLang="zh-CN" sz="1400" spc="160" baseline="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打立出局没有参赛玩家数量的要求，能满足组桌即可开始，允许没组上桌的玩家轮空。常用于比赛的首发赛制。</a:t>
            </a:r>
          </a:p>
        </p:txBody>
      </p:sp>
      <p:pic>
        <p:nvPicPr>
          <p:cNvPr id="10" name="图片 9"/>
          <p:cNvPicPr>
            <a:picLocks noChangeAspect="1"/>
          </p:cNvPicPr>
          <p:nvPr>
            <p:custDataLst>
              <p:tags r:id="rId6"/>
            </p:custDataLst>
          </p:nvPr>
        </p:nvPicPr>
        <p:blipFill rotWithShape="1">
          <a:blip r:embed="rId10"/>
          <a:srcRect t="17072" b="17072"/>
          <a:stretch>
            <a:fillRect/>
          </a:stretch>
        </p:blipFill>
        <p:spPr>
          <a:xfrm>
            <a:off x="5181592" y="3505231"/>
            <a:ext cx="6400851" cy="1981213"/>
          </a:xfrm>
          <a:custGeom>
            <a:avLst/>
            <a:gdLst/>
            <a:ahLst/>
            <a:cxnLst>
              <a:cxn ang="3">
                <a:pos x="hc" y="t"/>
              </a:cxn>
              <a:cxn ang="cd2">
                <a:pos x="l" y="vc"/>
              </a:cxn>
              <a:cxn ang="cd4">
                <a:pos x="hc" y="b"/>
              </a:cxn>
              <a:cxn ang="0">
                <a:pos x="r" y="vc"/>
              </a:cxn>
            </a:cxnLst>
            <a:rect l="l" t="t" r="r" b="b"/>
            <a:pathLst>
              <a:path w="10080" h="3120">
                <a:moveTo>
                  <a:pt x="0" y="0"/>
                </a:moveTo>
                <a:lnTo>
                  <a:pt x="10080" y="0"/>
                </a:lnTo>
                <a:lnTo>
                  <a:pt x="10080" y="3120"/>
                </a:lnTo>
                <a:lnTo>
                  <a:pt x="0" y="3120"/>
                </a:lnTo>
                <a:lnTo>
                  <a:pt x="0" y="0"/>
                </a:lnTo>
                <a:close/>
              </a:path>
            </a:pathLst>
          </a:cu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4584143"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dirty="0">
              <a:solidFill>
                <a:schemeClr val="lt1"/>
              </a:solidFill>
              <a:latin typeface="微软雅黑" panose="020B0503020204020204" pitchFamily="34" charset="-122"/>
              <a:ea typeface="微软雅黑" panose="020B0503020204020204" pitchFamily="34" charset="-122"/>
              <a:sym typeface="+mn-ea"/>
            </a:endParaRPr>
          </a:p>
        </p:txBody>
      </p:sp>
      <p:grpSp>
        <p:nvGrpSpPr>
          <p:cNvPr id="4" name="装饰 20"/>
          <p:cNvGrpSpPr>
            <a:grpSpLocks noChangeAspect="1"/>
          </p:cNvGrpSpPr>
          <p:nvPr>
            <p:custDataLst>
              <p:tags r:id="rId3"/>
            </p:custDataLst>
          </p:nvPr>
        </p:nvGrpSpPr>
        <p:grpSpPr>
          <a:xfrm flipH="1" flipV="1">
            <a:off x="587326" y="1680210"/>
            <a:ext cx="875665" cy="764540"/>
            <a:chOff x="3213087" y="1347855"/>
            <a:chExt cx="723913" cy="631688"/>
          </a:xfrm>
          <a:solidFill>
            <a:schemeClr val="bg1"/>
          </a:solidFill>
        </p:grpSpPr>
        <p:sp>
          <p:nvSpPr>
            <p:cNvPr id="5" name="任意多边形: 形状 21"/>
            <p:cNvSpPr>
              <a:spLocks noChangeAspect="1"/>
            </p:cNvSpPr>
            <p:nvPr>
              <p:custDataLst>
                <p:tags r:id="rId7"/>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任意多边形: 形状 22"/>
            <p:cNvSpPr>
              <a:spLocks noChangeAspect="1"/>
            </p:cNvSpPr>
            <p:nvPr>
              <p:custDataLst>
                <p:tags r:id="rId8"/>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6" name="文本框 5"/>
          <p:cNvSpPr txBox="1"/>
          <p:nvPr>
            <p:custDataLst>
              <p:tags r:id="rId4"/>
            </p:custDataLst>
          </p:nvPr>
        </p:nvSpPr>
        <p:spPr>
          <a:xfrm>
            <a:off x="609556" y="2743222"/>
            <a:ext cx="3657600" cy="7620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4000" b="1" spc="240" dirty="0">
                <a:solidFill>
                  <a:schemeClr val="lt1"/>
                </a:solidFill>
                <a:latin typeface="微软雅黑" panose="020B0503020204020204" pitchFamily="34" charset="-122"/>
                <a:ea typeface="微软雅黑" panose="020B0503020204020204" pitchFamily="34" charset="-122"/>
                <a:sym typeface="Lantinghei SC Demibold" charset="-122"/>
              </a:rPr>
              <a:t>定局积分</a:t>
            </a:r>
          </a:p>
        </p:txBody>
      </p:sp>
      <p:sp>
        <p:nvSpPr>
          <p:cNvPr id="11" name="Title 6"/>
          <p:cNvSpPr txBox="1"/>
          <p:nvPr>
            <p:custDataLst>
              <p:tags r:id="rId5"/>
            </p:custDataLst>
          </p:nvPr>
        </p:nvSpPr>
        <p:spPr>
          <a:xfrm>
            <a:off x="5181551" y="1219210"/>
            <a:ext cx="6400800" cy="1364006"/>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zh-CN" sz="1800" u="none" strike="noStrike" spc="20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淘汰赛制又名定局积分赛制。</a:t>
            </a:r>
          </a:p>
          <a:p>
            <a:pPr marL="0" lvl="0" indent="-285750" algn="l" fontAlgn="ctr">
              <a:lnSpc>
                <a:spcPct val="120000"/>
              </a:lnSpc>
              <a:spcBef>
                <a:spcPts val="0"/>
              </a:spcBef>
              <a:spcAft>
                <a:spcPts val="800"/>
              </a:spcAft>
              <a:buSzPct val="100000"/>
              <a:buFont typeface="Wingdings" panose="05000000000000000000" charset="0"/>
              <a:buNone/>
            </a:pPr>
            <a:r>
              <a:rPr lang="zh-CN" altLang="zh-CN" sz="1800" u="none" strike="noStrike" spc="20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淘汰赛制是基于单桌排名决定晋级与淘汰的赛制。</a:t>
            </a:r>
          </a:p>
          <a:p>
            <a:pPr marL="0" lvl="0" indent="-285750" algn="l" fontAlgn="ctr">
              <a:lnSpc>
                <a:spcPct val="120000"/>
              </a:lnSpc>
              <a:spcBef>
                <a:spcPts val="0"/>
              </a:spcBef>
              <a:spcAft>
                <a:spcPts val="800"/>
              </a:spcAft>
              <a:buSzPct val="100000"/>
              <a:buFont typeface="Wingdings" panose="05000000000000000000" charset="0"/>
              <a:buNone/>
            </a:pPr>
            <a:r>
              <a:rPr lang="zh-CN" altLang="zh-CN" sz="1800" u="none" strike="noStrike" spc="20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可应用于比赛的复赛及决赛阶段。</a:t>
            </a:r>
          </a:p>
        </p:txBody>
      </p:sp>
      <p:pic>
        <p:nvPicPr>
          <p:cNvPr id="10" name="图片 9"/>
          <p:cNvPicPr>
            <a:picLocks noChangeAspect="1"/>
          </p:cNvPicPr>
          <p:nvPr>
            <p:custDataLst>
              <p:tags r:id="rId6"/>
            </p:custDataLst>
          </p:nvPr>
        </p:nvPicPr>
        <p:blipFill rotWithShape="1">
          <a:blip r:embed="rId10"/>
          <a:srcRect t="15204" b="15204"/>
          <a:stretch>
            <a:fillRect/>
          </a:stretch>
        </p:blipFill>
        <p:spPr>
          <a:xfrm>
            <a:off x="5181592" y="2888024"/>
            <a:ext cx="6400851" cy="2598420"/>
          </a:xfrm>
          <a:custGeom>
            <a:avLst/>
            <a:gdLst/>
            <a:ahLst/>
            <a:cxnLst>
              <a:cxn ang="3">
                <a:pos x="hc" y="t"/>
              </a:cxn>
              <a:cxn ang="cd2">
                <a:pos x="l" y="vc"/>
              </a:cxn>
              <a:cxn ang="cd4">
                <a:pos x="hc" y="b"/>
              </a:cxn>
              <a:cxn ang="0">
                <a:pos x="r" y="vc"/>
              </a:cxn>
            </a:cxnLst>
            <a:rect l="l" t="t" r="r" b="b"/>
            <a:pathLst>
              <a:path w="10080" h="3120">
                <a:moveTo>
                  <a:pt x="0" y="0"/>
                </a:moveTo>
                <a:lnTo>
                  <a:pt x="10080" y="0"/>
                </a:lnTo>
                <a:lnTo>
                  <a:pt x="10080" y="3120"/>
                </a:lnTo>
                <a:lnTo>
                  <a:pt x="0" y="3120"/>
                </a:lnTo>
                <a:lnTo>
                  <a:pt x="0" y="0"/>
                </a:lnTo>
                <a:close/>
              </a:path>
            </a:pathLst>
          </a:cu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4584143"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dirty="0">
              <a:solidFill>
                <a:schemeClr val="lt1"/>
              </a:solidFill>
              <a:latin typeface="微软雅黑" panose="020B0503020204020204" pitchFamily="34" charset="-122"/>
              <a:ea typeface="微软雅黑" panose="020B0503020204020204" pitchFamily="34" charset="-122"/>
              <a:sym typeface="+mn-ea"/>
            </a:endParaRPr>
          </a:p>
        </p:txBody>
      </p:sp>
      <p:grpSp>
        <p:nvGrpSpPr>
          <p:cNvPr id="4" name="装饰 20"/>
          <p:cNvGrpSpPr>
            <a:grpSpLocks noChangeAspect="1"/>
          </p:cNvGrpSpPr>
          <p:nvPr>
            <p:custDataLst>
              <p:tags r:id="rId3"/>
            </p:custDataLst>
          </p:nvPr>
        </p:nvGrpSpPr>
        <p:grpSpPr>
          <a:xfrm flipH="1" flipV="1">
            <a:off x="587326" y="1375410"/>
            <a:ext cx="875665" cy="764540"/>
            <a:chOff x="3213087" y="1347855"/>
            <a:chExt cx="723913" cy="631688"/>
          </a:xfrm>
          <a:solidFill>
            <a:schemeClr val="bg1"/>
          </a:solidFill>
        </p:grpSpPr>
        <p:sp>
          <p:nvSpPr>
            <p:cNvPr id="5" name="任意多边形: 形状 21"/>
            <p:cNvSpPr>
              <a:spLocks noChangeAspect="1"/>
            </p:cNvSpPr>
            <p:nvPr>
              <p:custDataLst>
                <p:tags r:id="rId7"/>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 name="任意多边形: 形状 22"/>
            <p:cNvSpPr>
              <a:spLocks noChangeAspect="1"/>
            </p:cNvSpPr>
            <p:nvPr>
              <p:custDataLst>
                <p:tags r:id="rId8"/>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8" name="文本框 7"/>
          <p:cNvSpPr txBox="1"/>
          <p:nvPr>
            <p:custDataLst>
              <p:tags r:id="rId4"/>
            </p:custDataLst>
          </p:nvPr>
        </p:nvSpPr>
        <p:spPr>
          <a:xfrm>
            <a:off x="609556" y="2438422"/>
            <a:ext cx="3657600" cy="1371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5200" b="1" spc="360" dirty="0">
                <a:solidFill>
                  <a:schemeClr val="lt1"/>
                </a:solidFill>
                <a:latin typeface="微软雅黑" panose="020B0503020204020204" pitchFamily="34" charset="-122"/>
                <a:ea typeface="微软雅黑" panose="020B0503020204020204" pitchFamily="34" charset="-122"/>
                <a:sym typeface="Lantinghei SC Demibold" charset="-122"/>
              </a:rPr>
              <a:t>瑞士移位</a:t>
            </a:r>
          </a:p>
        </p:txBody>
      </p:sp>
      <p:sp>
        <p:nvSpPr>
          <p:cNvPr id="11" name="Title 6"/>
          <p:cNvSpPr txBox="1"/>
          <p:nvPr>
            <p:custDataLst>
              <p:tags r:id="rId5"/>
            </p:custDataLst>
          </p:nvPr>
        </p:nvSpPr>
        <p:spPr>
          <a:xfrm>
            <a:off x="5181551" y="609483"/>
            <a:ext cx="6400800" cy="222518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81000" lvl="0" indent="-381000" algn="l" fontAlgn="ctr">
              <a:lnSpc>
                <a:spcPct val="120000"/>
              </a:lnSpc>
              <a:spcBef>
                <a:spcPts val="0"/>
              </a:spcBef>
              <a:spcAft>
                <a:spcPts val="800"/>
              </a:spcAft>
              <a:buSzPct val="100000"/>
              <a:buFont typeface="+mn-ea"/>
              <a:buAutoNum type="ea1JpnChsDbPeriod"/>
            </a:pPr>
            <a:r>
              <a:rPr lang="en-US" altLang="zh-CN" sz="2200" u="none" strike="noStrike" spc="14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瑞士移位赛制是基于全体排名的赛制，评判的是全体玩家 的排名。</a:t>
            </a:r>
          </a:p>
          <a:p>
            <a:pPr marL="381000" lvl="0" indent="-381000" algn="l" fontAlgn="ctr">
              <a:lnSpc>
                <a:spcPct val="120000"/>
              </a:lnSpc>
              <a:spcBef>
                <a:spcPts val="0"/>
              </a:spcBef>
              <a:spcAft>
                <a:spcPts val="800"/>
              </a:spcAft>
              <a:buSzPct val="100000"/>
              <a:buFont typeface="+mn-ea"/>
              <a:buAutoNum type="ea1JpnChsDbPeriod"/>
            </a:pPr>
            <a:r>
              <a:rPr lang="en-US" altLang="zh-CN" sz="2200" u="none" strike="noStrike" spc="14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所有参与玩家按照一定组桌规则组桌，每一轮结束后，根据全体排名决定晋级玩家与淘汰玩家。</a:t>
            </a:r>
          </a:p>
        </p:txBody>
      </p:sp>
      <p:pic>
        <p:nvPicPr>
          <p:cNvPr id="10" name="图片 9"/>
          <p:cNvPicPr>
            <a:picLocks noChangeAspect="1"/>
          </p:cNvPicPr>
          <p:nvPr>
            <p:custDataLst>
              <p:tags r:id="rId6"/>
            </p:custDataLst>
          </p:nvPr>
        </p:nvPicPr>
        <p:blipFill rotWithShape="1">
          <a:blip r:embed="rId10"/>
          <a:srcRect t="21053" b="21053"/>
          <a:stretch>
            <a:fillRect/>
          </a:stretch>
        </p:blipFill>
        <p:spPr>
          <a:xfrm>
            <a:off x="5181592" y="3139471"/>
            <a:ext cx="6400851" cy="2346973"/>
          </a:xfrm>
          <a:custGeom>
            <a:avLst/>
            <a:gdLst/>
            <a:ahLst/>
            <a:cxnLst>
              <a:cxn ang="3">
                <a:pos x="hc" y="t"/>
              </a:cxn>
              <a:cxn ang="cd2">
                <a:pos x="l" y="vc"/>
              </a:cxn>
              <a:cxn ang="cd4">
                <a:pos x="hc" y="b"/>
              </a:cxn>
              <a:cxn ang="0">
                <a:pos x="r" y="vc"/>
              </a:cxn>
            </a:cxnLst>
            <a:rect l="l" t="t" r="r" b="b"/>
            <a:pathLst>
              <a:path w="10080" h="3120">
                <a:moveTo>
                  <a:pt x="0" y="0"/>
                </a:moveTo>
                <a:lnTo>
                  <a:pt x="10080" y="0"/>
                </a:lnTo>
                <a:lnTo>
                  <a:pt x="10080" y="3120"/>
                </a:lnTo>
                <a:lnTo>
                  <a:pt x="0" y="3120"/>
                </a:lnTo>
                <a:lnTo>
                  <a:pt x="0" y="0"/>
                </a:lnTo>
                <a:close/>
              </a:path>
            </a:pathLst>
          </a:cu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装饰 1"/>
          <p:cNvSpPr/>
          <p:nvPr>
            <p:custDataLst>
              <p:tags r:id="rId2"/>
            </p:custDataLst>
          </p:nvPr>
        </p:nvSpPr>
        <p:spPr>
          <a:xfrm>
            <a:off x="1066809" y="914407"/>
            <a:ext cx="10058481" cy="5029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1" lang="zh-CN" altLang="en-US" sz="16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cxnSp>
        <p:nvCxnSpPr>
          <p:cNvPr id="7" name="装饰 2"/>
          <p:cNvCxnSpPr/>
          <p:nvPr>
            <p:custDataLst>
              <p:tags r:id="rId3"/>
            </p:custDataLst>
          </p:nvPr>
        </p:nvCxnSpPr>
        <p:spPr>
          <a:xfrm>
            <a:off x="6134151" y="2133617"/>
            <a:ext cx="0" cy="2705100"/>
          </a:xfrm>
          <a:prstGeom prst="line">
            <a:avLst/>
          </a:prstGeom>
          <a:ln w="127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装饰 5"/>
          <p:cNvSpPr>
            <a:spLocks noChangeAspect="1"/>
          </p:cNvSpPr>
          <p:nvPr>
            <p:custDataLst>
              <p:tags r:id="rId4"/>
            </p:custDataLst>
          </p:nvPr>
        </p:nvSpPr>
        <p:spPr>
          <a:xfrm>
            <a:off x="1828800" y="2109470"/>
            <a:ext cx="320675"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2" name="装饰 6"/>
          <p:cNvSpPr>
            <a:spLocks noChangeAspect="1"/>
          </p:cNvSpPr>
          <p:nvPr>
            <p:custDataLst>
              <p:tags r:id="rId5"/>
            </p:custDataLst>
          </p:nvPr>
        </p:nvSpPr>
        <p:spPr>
          <a:xfrm>
            <a:off x="2235200" y="2109470"/>
            <a:ext cx="320675" cy="479425"/>
          </a:xfrm>
          <a:custGeom>
            <a:avLst/>
            <a:gdLst>
              <a:gd name="connsiteX0" fmla="*/ 139021 w 311296"/>
              <a:gd name="connsiteY0" fmla="*/ 0 h 479441"/>
              <a:gd name="connsiteX1" fmla="*/ 139021 w 311296"/>
              <a:gd name="connsiteY1" fmla="*/ 168145 h 479441"/>
              <a:gd name="connsiteX2" fmla="*/ 311296 w 311296"/>
              <a:gd name="connsiteY2" fmla="*/ 168145 h 479441"/>
              <a:gd name="connsiteX3" fmla="*/ 311296 w 311296"/>
              <a:gd name="connsiteY3" fmla="*/ 479441 h 479441"/>
              <a:gd name="connsiteX4" fmla="*/ 0 w 311296"/>
              <a:gd name="connsiteY4" fmla="*/ 479441 h 479441"/>
              <a:gd name="connsiteX5" fmla="*/ 0 w 311296"/>
              <a:gd name="connsiteY5" fmla="*/ 176727 h 479441"/>
              <a:gd name="connsiteX6" fmla="*/ 139021 w 311296"/>
              <a:gd name="connsiteY6" fmla="*/ 0 h 47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296" h="479441">
                <a:moveTo>
                  <a:pt x="139021" y="0"/>
                </a:moveTo>
                <a:lnTo>
                  <a:pt x="139021" y="168145"/>
                </a:lnTo>
                <a:lnTo>
                  <a:pt x="311296" y="168145"/>
                </a:lnTo>
                <a:lnTo>
                  <a:pt x="311296" y="479441"/>
                </a:lnTo>
                <a:lnTo>
                  <a:pt x="0" y="479441"/>
                </a:lnTo>
                <a:lnTo>
                  <a:pt x="0" y="176727"/>
                </a:lnTo>
                <a:cubicBezTo>
                  <a:pt x="1325" y="28164"/>
                  <a:pt x="115851" y="0"/>
                  <a:pt x="139021" y="0"/>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4" name="装饰 3"/>
          <p:cNvSpPr>
            <a:spLocks noChangeAspect="1"/>
          </p:cNvSpPr>
          <p:nvPr>
            <p:custDataLst>
              <p:tags r:id="rId6"/>
            </p:custDataLst>
          </p:nvPr>
        </p:nvSpPr>
        <p:spPr>
          <a:xfrm>
            <a:off x="4587875" y="3971290"/>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5" name="装饰 4"/>
          <p:cNvSpPr>
            <a:spLocks noChangeAspect="1"/>
          </p:cNvSpPr>
          <p:nvPr>
            <p:custDataLst>
              <p:tags r:id="rId7"/>
            </p:custDataLst>
          </p:nvPr>
        </p:nvSpPr>
        <p:spPr>
          <a:xfrm>
            <a:off x="4994275" y="3971290"/>
            <a:ext cx="311150" cy="479425"/>
          </a:xfrm>
          <a:custGeom>
            <a:avLst/>
            <a:gdLst>
              <a:gd name="connsiteX0" fmla="*/ 0 w 950118"/>
              <a:gd name="connsiteY0" fmla="*/ 0 h 1464467"/>
              <a:gd name="connsiteX1" fmla="*/ 950118 w 950118"/>
              <a:gd name="connsiteY1" fmla="*/ 0 h 1464467"/>
              <a:gd name="connsiteX2" fmla="*/ 950118 w 950118"/>
              <a:gd name="connsiteY2" fmla="*/ 950118 h 1464467"/>
              <a:gd name="connsiteX3" fmla="*/ 945895 w 950118"/>
              <a:gd name="connsiteY3" fmla="*/ 1007193 h 1464467"/>
              <a:gd name="connsiteX4" fmla="*/ 534143 w 950118"/>
              <a:gd name="connsiteY4" fmla="*/ 1464467 h 1464467"/>
              <a:gd name="connsiteX5" fmla="*/ 525809 w 950118"/>
              <a:gd name="connsiteY5" fmla="*/ 1463322 h 1464467"/>
              <a:gd name="connsiteX6" fmla="*/ 525809 w 950118"/>
              <a:gd name="connsiteY6" fmla="*/ 950118 h 1464467"/>
              <a:gd name="connsiteX7" fmla="*/ 0 w 950118"/>
              <a:gd name="connsiteY7" fmla="*/ 950118 h 1464467"/>
              <a:gd name="connsiteX0-1" fmla="*/ 0 w 950118"/>
              <a:gd name="connsiteY0-2" fmla="*/ 0 h 1464467"/>
              <a:gd name="connsiteX1-3" fmla="*/ 950118 w 950118"/>
              <a:gd name="connsiteY1-4" fmla="*/ 0 h 1464467"/>
              <a:gd name="connsiteX2-5" fmla="*/ 950118 w 950118"/>
              <a:gd name="connsiteY2-6" fmla="*/ 950118 h 1464467"/>
              <a:gd name="connsiteX3-7" fmla="*/ 534143 w 950118"/>
              <a:gd name="connsiteY3-8" fmla="*/ 1464467 h 1464467"/>
              <a:gd name="connsiteX4-9" fmla="*/ 525809 w 950118"/>
              <a:gd name="connsiteY4-10" fmla="*/ 1463322 h 1464467"/>
              <a:gd name="connsiteX5-11" fmla="*/ 525809 w 950118"/>
              <a:gd name="connsiteY5-12" fmla="*/ 950118 h 1464467"/>
              <a:gd name="connsiteX6-13" fmla="*/ 0 w 950118"/>
              <a:gd name="connsiteY6-14" fmla="*/ 950118 h 1464467"/>
              <a:gd name="connsiteX7-15" fmla="*/ 0 w 950118"/>
              <a:gd name="connsiteY7-16" fmla="*/ 0 h 1464467"/>
              <a:gd name="connsiteX0-17" fmla="*/ 0 w 950118"/>
              <a:gd name="connsiteY0-18" fmla="*/ 0 h 1464467"/>
              <a:gd name="connsiteX1-19" fmla="*/ 950118 w 950118"/>
              <a:gd name="connsiteY1-20" fmla="*/ 0 h 1464467"/>
              <a:gd name="connsiteX2-21" fmla="*/ 950118 w 950118"/>
              <a:gd name="connsiteY2-22" fmla="*/ 950118 h 1464467"/>
              <a:gd name="connsiteX3-23" fmla="*/ 534143 w 950118"/>
              <a:gd name="connsiteY3-24" fmla="*/ 1464467 h 1464467"/>
              <a:gd name="connsiteX4-25" fmla="*/ 525809 w 950118"/>
              <a:gd name="connsiteY4-26" fmla="*/ 1463322 h 1464467"/>
              <a:gd name="connsiteX5-27" fmla="*/ 525809 w 950118"/>
              <a:gd name="connsiteY5-28" fmla="*/ 950118 h 1464467"/>
              <a:gd name="connsiteX6-29" fmla="*/ 0 w 950118"/>
              <a:gd name="connsiteY6-30" fmla="*/ 950118 h 1464467"/>
              <a:gd name="connsiteX7-31" fmla="*/ 0 w 950118"/>
              <a:gd name="connsiteY7-32" fmla="*/ 0 h 1464467"/>
              <a:gd name="connsiteX0-33" fmla="*/ 0 w 950118"/>
              <a:gd name="connsiteY0-34" fmla="*/ 0 h 1463322"/>
              <a:gd name="connsiteX1-35" fmla="*/ 950118 w 950118"/>
              <a:gd name="connsiteY1-36" fmla="*/ 0 h 1463322"/>
              <a:gd name="connsiteX2-37" fmla="*/ 950118 w 950118"/>
              <a:gd name="connsiteY2-38" fmla="*/ 950118 h 1463322"/>
              <a:gd name="connsiteX3-39" fmla="*/ 525809 w 950118"/>
              <a:gd name="connsiteY3-40" fmla="*/ 1463322 h 1463322"/>
              <a:gd name="connsiteX4-41" fmla="*/ 525809 w 950118"/>
              <a:gd name="connsiteY4-42" fmla="*/ 950118 h 1463322"/>
              <a:gd name="connsiteX5-43" fmla="*/ 0 w 950118"/>
              <a:gd name="connsiteY5-44" fmla="*/ 950118 h 1463322"/>
              <a:gd name="connsiteX6-45" fmla="*/ 0 w 950118"/>
              <a:gd name="connsiteY6-46" fmla="*/ 0 h 1463322"/>
              <a:gd name="connsiteX0-47" fmla="*/ 0 w 950118"/>
              <a:gd name="connsiteY0-48" fmla="*/ 0 h 1463322"/>
              <a:gd name="connsiteX1-49" fmla="*/ 950118 w 950118"/>
              <a:gd name="connsiteY1-50" fmla="*/ 0 h 1463322"/>
              <a:gd name="connsiteX2-51" fmla="*/ 950118 w 950118"/>
              <a:gd name="connsiteY2-52" fmla="*/ 950118 h 1463322"/>
              <a:gd name="connsiteX3-53" fmla="*/ 525809 w 950118"/>
              <a:gd name="connsiteY3-54" fmla="*/ 1463322 h 1463322"/>
              <a:gd name="connsiteX4-55" fmla="*/ 525809 w 950118"/>
              <a:gd name="connsiteY4-56" fmla="*/ 950118 h 1463322"/>
              <a:gd name="connsiteX5-57" fmla="*/ 0 w 950118"/>
              <a:gd name="connsiteY5-58" fmla="*/ 950118 h 1463322"/>
              <a:gd name="connsiteX6-59" fmla="*/ 0 w 950118"/>
              <a:gd name="connsiteY6-60" fmla="*/ 0 h 1463322"/>
              <a:gd name="connsiteX0-61" fmla="*/ 0 w 950118"/>
              <a:gd name="connsiteY0-62" fmla="*/ 0 h 1463322"/>
              <a:gd name="connsiteX1-63" fmla="*/ 950118 w 950118"/>
              <a:gd name="connsiteY1-64" fmla="*/ 0 h 1463322"/>
              <a:gd name="connsiteX2-65" fmla="*/ 950118 w 950118"/>
              <a:gd name="connsiteY2-66" fmla="*/ 923925 h 1463322"/>
              <a:gd name="connsiteX3-67" fmla="*/ 525809 w 950118"/>
              <a:gd name="connsiteY3-68" fmla="*/ 1463322 h 1463322"/>
              <a:gd name="connsiteX4-69" fmla="*/ 525809 w 950118"/>
              <a:gd name="connsiteY4-70" fmla="*/ 950118 h 1463322"/>
              <a:gd name="connsiteX5-71" fmla="*/ 0 w 950118"/>
              <a:gd name="connsiteY5-72" fmla="*/ 950118 h 1463322"/>
              <a:gd name="connsiteX6-73" fmla="*/ 0 w 950118"/>
              <a:gd name="connsiteY6-74" fmla="*/ 0 h 1463322"/>
              <a:gd name="connsiteX0-75" fmla="*/ 0 w 950118"/>
              <a:gd name="connsiteY0-76" fmla="*/ 0 h 1463322"/>
              <a:gd name="connsiteX1-77" fmla="*/ 950118 w 950118"/>
              <a:gd name="connsiteY1-78" fmla="*/ 0 h 1463322"/>
              <a:gd name="connsiteX2-79" fmla="*/ 950118 w 950118"/>
              <a:gd name="connsiteY2-80" fmla="*/ 923925 h 1463322"/>
              <a:gd name="connsiteX3-81" fmla="*/ 525809 w 950118"/>
              <a:gd name="connsiteY3-82" fmla="*/ 1463322 h 1463322"/>
              <a:gd name="connsiteX4-83" fmla="*/ 525809 w 950118"/>
              <a:gd name="connsiteY4-84" fmla="*/ 950118 h 1463322"/>
              <a:gd name="connsiteX5-85" fmla="*/ 0 w 950118"/>
              <a:gd name="connsiteY5-86" fmla="*/ 950118 h 1463322"/>
              <a:gd name="connsiteX6-87" fmla="*/ 0 w 950118"/>
              <a:gd name="connsiteY6-88" fmla="*/ 0 h 1463322"/>
              <a:gd name="connsiteX0-89" fmla="*/ 0 w 950118"/>
              <a:gd name="connsiteY0-90" fmla="*/ 0 h 1463322"/>
              <a:gd name="connsiteX1-91" fmla="*/ 950118 w 950118"/>
              <a:gd name="connsiteY1-92" fmla="*/ 0 h 1463322"/>
              <a:gd name="connsiteX2-93" fmla="*/ 950118 w 950118"/>
              <a:gd name="connsiteY2-94" fmla="*/ 923925 h 1463322"/>
              <a:gd name="connsiteX3-95" fmla="*/ 525809 w 950118"/>
              <a:gd name="connsiteY3-96" fmla="*/ 1463322 h 1463322"/>
              <a:gd name="connsiteX4-97" fmla="*/ 525809 w 950118"/>
              <a:gd name="connsiteY4-98" fmla="*/ 950118 h 1463322"/>
              <a:gd name="connsiteX5-99" fmla="*/ 0 w 950118"/>
              <a:gd name="connsiteY5-100" fmla="*/ 950118 h 1463322"/>
              <a:gd name="connsiteX6-101" fmla="*/ 0 w 950118"/>
              <a:gd name="connsiteY6-102" fmla="*/ 0 h 1463322"/>
              <a:gd name="connsiteX0-103" fmla="*/ 0 w 950118"/>
              <a:gd name="connsiteY0-104" fmla="*/ 0 h 1463322"/>
              <a:gd name="connsiteX1-105" fmla="*/ 950118 w 950118"/>
              <a:gd name="connsiteY1-106" fmla="*/ 0 h 1463322"/>
              <a:gd name="connsiteX2-107" fmla="*/ 950118 w 950118"/>
              <a:gd name="connsiteY2-108" fmla="*/ 923925 h 1463322"/>
              <a:gd name="connsiteX3-109" fmla="*/ 525809 w 950118"/>
              <a:gd name="connsiteY3-110" fmla="*/ 1463322 h 1463322"/>
              <a:gd name="connsiteX4-111" fmla="*/ 525809 w 950118"/>
              <a:gd name="connsiteY4-112" fmla="*/ 950118 h 1463322"/>
              <a:gd name="connsiteX5-113" fmla="*/ 0 w 950118"/>
              <a:gd name="connsiteY5-114" fmla="*/ 950118 h 1463322"/>
              <a:gd name="connsiteX6-115" fmla="*/ 0 w 950118"/>
              <a:gd name="connsiteY6-116" fmla="*/ 0 h 14633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50118" h="1463322">
                <a:moveTo>
                  <a:pt x="0" y="0"/>
                </a:moveTo>
                <a:lnTo>
                  <a:pt x="950118" y="0"/>
                </a:lnTo>
                <a:lnTo>
                  <a:pt x="950118" y="923925"/>
                </a:lnTo>
                <a:cubicBezTo>
                  <a:pt x="946074" y="1377362"/>
                  <a:pt x="596527" y="1463322"/>
                  <a:pt x="525809" y="1463322"/>
                </a:cubicBezTo>
                <a:lnTo>
                  <a:pt x="525809" y="950118"/>
                </a:lnTo>
                <a:lnTo>
                  <a:pt x="0" y="950118"/>
                </a:lnTo>
                <a:lnTo>
                  <a:pt x="0"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0" name="Title 6"/>
          <p:cNvSpPr txBox="1"/>
          <p:nvPr>
            <p:custDataLst>
              <p:tags r:id="rId8"/>
            </p:custDataLst>
          </p:nvPr>
        </p:nvSpPr>
        <p:spPr>
          <a:xfrm>
            <a:off x="6896100" y="1508766"/>
            <a:ext cx="3619500" cy="3840467"/>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baseline="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达标赛制</a:t>
            </a:r>
          </a:p>
          <a:p>
            <a:pPr marL="685800" lvl="1" indent="-330200" algn="l" fontAlgn="ctr">
              <a:lnSpc>
                <a:spcPct val="120000"/>
              </a:lnSpc>
              <a:spcBef>
                <a:spcPts val="0"/>
              </a:spcBef>
              <a:spcAft>
                <a:spcPts val="800"/>
              </a:spcAft>
              <a:buSzPct val="100000"/>
              <a:buFont typeface="Arial" panose="020B0604020202020204" pitchFamily="34" charset="0"/>
              <a:buChar char="○"/>
            </a:pPr>
            <a:r>
              <a:rPr lang="zh-CN" altLang="zh-CN" sz="1800" spc="200" baseline="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规定局数内，完成达标分数者胜利，如果都没有达标，以分数高者取胜；</a:t>
            </a:r>
          </a:p>
          <a:p>
            <a:pPr marL="355600" lvl="0" indent="-355600" algn="l" fontAlgn="ctr">
              <a:lnSpc>
                <a:spcPct val="120000"/>
              </a:lnSpc>
              <a:spcBef>
                <a:spcPts val="0"/>
              </a:spcBef>
              <a:spcAft>
                <a:spcPts val="800"/>
              </a:spcAft>
              <a:buSzPct val="100000"/>
              <a:buFont typeface="Wingdings" panose="05000000000000000000" charset="0"/>
              <a:buChar char="l"/>
            </a:pPr>
            <a:r>
              <a:rPr lang="zh-CN" altLang="zh-CN" sz="2000" spc="120" baseline="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节分瑞士移位</a:t>
            </a:r>
          </a:p>
          <a:p>
            <a:pPr marL="685800" lvl="1" indent="-330200" algn="l" fontAlgn="ctr">
              <a:lnSpc>
                <a:spcPct val="120000"/>
              </a:lnSpc>
              <a:spcBef>
                <a:spcPts val="0"/>
              </a:spcBef>
              <a:spcAft>
                <a:spcPts val="800"/>
              </a:spcAft>
              <a:buSzPct val="100000"/>
              <a:buFont typeface="Arial" panose="020B0604020202020204" pitchFamily="34" charset="0"/>
              <a:buChar char="○"/>
            </a:pPr>
            <a:r>
              <a:rPr lang="zh-CN" altLang="en-US" sz="1800" spc="200" baseline="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和普通积分瑞士移位的区别在于，每局获胜方会增加固定的游戏节分，最后根据所有参赛玩家的总节分来决定晋级淘汰。</a:t>
            </a:r>
          </a:p>
        </p:txBody>
      </p:sp>
      <p:sp>
        <p:nvSpPr>
          <p:cNvPr id="13" name="文本框 12"/>
          <p:cNvSpPr txBox="1"/>
          <p:nvPr>
            <p:custDataLst>
              <p:tags r:id="rId9"/>
            </p:custDataLst>
          </p:nvPr>
        </p:nvSpPr>
        <p:spPr>
          <a:xfrm>
            <a:off x="1676400" y="2905760"/>
            <a:ext cx="3695725"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dirty="0">
                <a:solidFill>
                  <a:schemeClr val="accent1">
                    <a:lumMod val="75000"/>
                  </a:schemeClr>
                </a:solidFill>
                <a:latin typeface="微软雅黑" panose="020B0503020204020204" pitchFamily="34" charset="-122"/>
                <a:ea typeface="微软雅黑" panose="020B0503020204020204" pitchFamily="34" charset="-122"/>
                <a:sym typeface="Lantinghei SC Demibold" charset="-122"/>
              </a:rPr>
              <a:t>其他赛制</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2"/>
            </p:custDataLst>
          </p:nvPr>
        </p:nvSpPr>
        <p:spPr>
          <a:xfrm>
            <a:off x="614045" y="3254375"/>
            <a:ext cx="10964545" cy="24003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14" name="任意多边形: 形状 27"/>
          <p:cNvSpPr/>
          <p:nvPr>
            <p:custDataLst>
              <p:tags r:id="rId3"/>
            </p:custDataLst>
          </p:nvPr>
        </p:nvSpPr>
        <p:spPr>
          <a:xfrm rot="10800000">
            <a:off x="10253980" y="1454785"/>
            <a:ext cx="974090" cy="562610"/>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1534" h="886">
                <a:moveTo>
                  <a:pt x="372" y="0"/>
                </a:moveTo>
                <a:lnTo>
                  <a:pt x="725" y="0"/>
                </a:lnTo>
                <a:lnTo>
                  <a:pt x="514" y="886"/>
                </a:lnTo>
                <a:lnTo>
                  <a:pt x="0" y="886"/>
                </a:lnTo>
                <a:lnTo>
                  <a:pt x="372" y="0"/>
                </a:lnTo>
                <a:close/>
                <a:moveTo>
                  <a:pt x="1181" y="0"/>
                </a:moveTo>
                <a:lnTo>
                  <a:pt x="1534" y="0"/>
                </a:lnTo>
                <a:lnTo>
                  <a:pt x="1323" y="886"/>
                </a:lnTo>
                <a:lnTo>
                  <a:pt x="809" y="886"/>
                </a:lnTo>
                <a:lnTo>
                  <a:pt x="118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4"/>
            </p:custDataLst>
          </p:nvPr>
        </p:nvSpPr>
        <p:spPr>
          <a:xfrm>
            <a:off x="647656" y="518828"/>
            <a:ext cx="10972889" cy="613409"/>
          </a:xfrm>
          <a:prstGeom prst="rect">
            <a:avLst/>
          </a:prstGeom>
          <a:noFill/>
        </p:spPr>
        <p:txBody>
          <a:bodyPr wrap="square" rtlCol="0" anchor="t">
            <a:noAutofit/>
          </a:bodyPr>
          <a:lstStyle/>
          <a:p>
            <a:pPr marL="0" indent="0" algn="ctr">
              <a:lnSpc>
                <a:spcPct val="100000"/>
              </a:lnSpc>
              <a:spcBef>
                <a:spcPts val="0"/>
              </a:spcBef>
              <a:spcAft>
                <a:spcPts val="0"/>
              </a:spcAft>
              <a:buSzPct val="100000"/>
              <a:buNone/>
            </a:pPr>
            <a:r>
              <a:rPr lang="zh-CN" altLang="en-US" sz="3200" b="1" spc="160" dirty="0">
                <a:solidFill>
                  <a:schemeClr val="dk1">
                    <a:lumMod val="85000"/>
                    <a:lumOff val="15000"/>
                  </a:schemeClr>
                </a:solidFill>
                <a:latin typeface="微软雅黑" panose="020B0503020204020204" pitchFamily="34" charset="-122"/>
                <a:ea typeface="微软雅黑" panose="020B0503020204020204" pitchFamily="34" charset="-122"/>
                <a:sym typeface="Lantinghei SC Demibold" charset="-122"/>
              </a:rPr>
              <a:t>设计棋牌游戏赛制时应重点关注什么</a:t>
            </a:r>
          </a:p>
        </p:txBody>
      </p:sp>
      <p:pic>
        <p:nvPicPr>
          <p:cNvPr id="5" name="图片 4"/>
          <p:cNvPicPr>
            <a:picLocks noChangeAspect="1"/>
          </p:cNvPicPr>
          <p:nvPr>
            <p:custDataLst>
              <p:tags r:id="rId5"/>
            </p:custDataLst>
          </p:nvPr>
        </p:nvPicPr>
        <p:blipFill rotWithShape="1">
          <a:blip r:embed="rId7"/>
          <a:srcRect l="6444" r="6444"/>
          <a:stretch>
            <a:fillRect/>
          </a:stretch>
        </p:blipFill>
        <p:spPr>
          <a:xfrm>
            <a:off x="2629021" y="1371723"/>
            <a:ext cx="7010159" cy="4114711"/>
          </a:xfrm>
          <a:custGeom>
            <a:avLst/>
            <a:gdLst/>
            <a:ahLst/>
            <a:cxnLst>
              <a:cxn ang="3">
                <a:pos x="hc" y="t"/>
              </a:cxn>
              <a:cxn ang="cd2">
                <a:pos x="l" y="vc"/>
              </a:cxn>
              <a:cxn ang="cd4">
                <a:pos x="hc" y="b"/>
              </a:cxn>
              <a:cxn ang="0">
                <a:pos x="r" y="vc"/>
              </a:cxn>
            </a:cxnLst>
            <a:rect l="l" t="t" r="r" b="b"/>
            <a:pathLst>
              <a:path w="8160" h="6000">
                <a:moveTo>
                  <a:pt x="0" y="0"/>
                </a:moveTo>
                <a:lnTo>
                  <a:pt x="8160" y="0"/>
                </a:lnTo>
                <a:lnTo>
                  <a:pt x="8160" y="6000"/>
                </a:lnTo>
                <a:lnTo>
                  <a:pt x="0" y="6000"/>
                </a:lnTo>
                <a:lnTo>
                  <a:pt x="0" y="0"/>
                </a:lnTo>
                <a:close/>
              </a:path>
            </a:pathLst>
          </a:cu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609562" y="609480"/>
            <a:ext cx="10972876" cy="762113"/>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200" b="1" spc="160" dirty="0">
                <a:solidFill>
                  <a:schemeClr val="dk1">
                    <a:lumMod val="85000"/>
                    <a:lumOff val="15000"/>
                  </a:schemeClr>
                </a:solidFill>
                <a:latin typeface="微软雅黑" panose="020B0503020204020204" pitchFamily="34" charset="-122"/>
                <a:ea typeface="微软雅黑" panose="020B0503020204020204" pitchFamily="34" charset="-122"/>
                <a:sym typeface="Lantinghei SC Demibold" charset="-122"/>
              </a:rPr>
              <a:t>如何设计一场棋牌比赛的赛制</a:t>
            </a:r>
          </a:p>
        </p:txBody>
      </p:sp>
      <p:pic>
        <p:nvPicPr>
          <p:cNvPr id="4" name="图片 3"/>
          <p:cNvPicPr>
            <a:picLocks noChangeAspect="1"/>
          </p:cNvPicPr>
          <p:nvPr>
            <p:custDataLst>
              <p:tags r:id="rId3"/>
            </p:custDataLst>
          </p:nvPr>
        </p:nvPicPr>
        <p:blipFill rotWithShape="1">
          <a:blip r:embed="rId16"/>
          <a:srcRect l="24074" r="24074"/>
          <a:stretch>
            <a:fillRect/>
          </a:stretch>
        </p:blipFill>
        <p:spPr>
          <a:xfrm>
            <a:off x="609600" y="1513347"/>
            <a:ext cx="3657625" cy="4735169"/>
          </a:xfrm>
          <a:custGeom>
            <a:avLst/>
            <a:gdLst/>
            <a:ahLst/>
            <a:cxnLst>
              <a:cxn ang="3">
                <a:pos x="hc" y="t"/>
              </a:cxn>
              <a:cxn ang="cd2">
                <a:pos x="l" y="vc"/>
              </a:cxn>
              <a:cxn ang="cd4">
                <a:pos x="hc" y="b"/>
              </a:cxn>
              <a:cxn ang="0">
                <a:pos x="r" y="vc"/>
              </a:cxn>
            </a:cxnLst>
            <a:rect l="l" t="t" r="r" b="b"/>
            <a:pathLst>
              <a:path w="5760" h="6720">
                <a:moveTo>
                  <a:pt x="0" y="0"/>
                </a:moveTo>
                <a:lnTo>
                  <a:pt x="5760" y="0"/>
                </a:lnTo>
                <a:lnTo>
                  <a:pt x="5760" y="6720"/>
                </a:lnTo>
                <a:lnTo>
                  <a:pt x="0" y="6720"/>
                </a:lnTo>
                <a:lnTo>
                  <a:pt x="0" y="0"/>
                </a:lnTo>
                <a:close/>
              </a:path>
            </a:pathLst>
          </a:custGeom>
        </p:spPr>
      </p:pic>
      <p:cxnSp>
        <p:nvCxnSpPr>
          <p:cNvPr id="6" name="直接连接符 5"/>
          <p:cNvCxnSpPr/>
          <p:nvPr>
            <p:custDataLst>
              <p:tags r:id="rId4"/>
            </p:custDataLst>
          </p:nvPr>
        </p:nvCxnSpPr>
        <p:spPr>
          <a:xfrm>
            <a:off x="5097495" y="3933128"/>
            <a:ext cx="5959409"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泪滴形 1"/>
          <p:cNvSpPr/>
          <p:nvPr>
            <p:custDataLst>
              <p:tags r:id="rId5"/>
            </p:custDataLst>
          </p:nvPr>
        </p:nvSpPr>
        <p:spPr>
          <a:xfrm rot="8100436">
            <a:off x="6238283" y="1941297"/>
            <a:ext cx="1048527" cy="1048527"/>
          </a:xfrm>
          <a:prstGeom prst="teardrop">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文本框 4"/>
          <p:cNvSpPr txBox="1"/>
          <p:nvPr>
            <p:custDataLst>
              <p:tags r:id="rId6"/>
            </p:custDataLst>
          </p:nvPr>
        </p:nvSpPr>
        <p:spPr>
          <a:xfrm>
            <a:off x="6396410" y="2117350"/>
            <a:ext cx="744926" cy="744926"/>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4200" spc="340" dirty="0">
                <a:solidFill>
                  <a:schemeClr val="bg1"/>
                </a:solidFill>
                <a:latin typeface="Arial" panose="020B0604020202020204" pitchFamily="34" charset="0"/>
                <a:ea typeface="微软雅黑" panose="020B0503020204020204" pitchFamily="34" charset="-122"/>
                <a:sym typeface="Arial" panose="020B0604020202020204" pitchFamily="34" charset="0"/>
              </a:rPr>
              <a:t>A</a:t>
            </a:r>
          </a:p>
        </p:txBody>
      </p:sp>
      <p:sp>
        <p:nvSpPr>
          <p:cNvPr id="12" name="泪滴形 11"/>
          <p:cNvSpPr/>
          <p:nvPr>
            <p:custDataLst>
              <p:tags r:id="rId7"/>
            </p:custDataLst>
          </p:nvPr>
        </p:nvSpPr>
        <p:spPr>
          <a:xfrm rot="18886495">
            <a:off x="8913305" y="4878561"/>
            <a:ext cx="941769" cy="941769"/>
          </a:xfrm>
          <a:prstGeom prst="teardrop">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dirty="0">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custDataLst>
              <p:tags r:id="rId8"/>
            </p:custDataLst>
          </p:nvPr>
        </p:nvSpPr>
        <p:spPr>
          <a:xfrm>
            <a:off x="9015282" y="4991991"/>
            <a:ext cx="744926" cy="744926"/>
          </a:xfrm>
          <a:prstGeom prst="rect">
            <a:avLst/>
          </a:prstGeom>
          <a:noFill/>
        </p:spPr>
        <p:txBody>
          <a:bodyPr wrap="square" rtlCol="0" anchor="ctr" anchorCtr="0">
            <a:normAutofit/>
          </a:bodyPr>
          <a:lstStyle/>
          <a:p>
            <a:pPr marL="0" algn="ctr">
              <a:lnSpc>
                <a:spcPct val="100000"/>
              </a:lnSpc>
              <a:spcBef>
                <a:spcPts val="0"/>
              </a:spcBef>
              <a:spcAft>
                <a:spcPts val="800"/>
              </a:spcAft>
            </a:pPr>
            <a:r>
              <a:rPr lang="en-US" altLang="zh-CN" sz="4200" spc="340" dirty="0">
                <a:solidFill>
                  <a:schemeClr val="bg1"/>
                </a:solidFill>
                <a:latin typeface="Arial" panose="020B0604020202020204" pitchFamily="34" charset="0"/>
                <a:ea typeface="微软雅黑" panose="020B0503020204020204" pitchFamily="34" charset="-122"/>
                <a:sym typeface="Arial" panose="020B0604020202020204" pitchFamily="34" charset="0"/>
              </a:rPr>
              <a:t>B</a:t>
            </a:r>
          </a:p>
        </p:txBody>
      </p:sp>
      <p:sp>
        <p:nvSpPr>
          <p:cNvPr id="16" name="文本框 15"/>
          <p:cNvSpPr txBox="1"/>
          <p:nvPr>
            <p:custDataLst>
              <p:tags r:id="rId9"/>
            </p:custDataLst>
          </p:nvPr>
        </p:nvSpPr>
        <p:spPr>
          <a:xfrm>
            <a:off x="8393183" y="2865916"/>
            <a:ext cx="1959884" cy="827865"/>
          </a:xfrm>
          <a:prstGeom prst="rect">
            <a:avLst/>
          </a:prstGeom>
          <a:noFill/>
        </p:spPr>
        <p:txBody>
          <a:bodyPr wrap="square" rtlCol="0" anchor="b">
            <a:normAutofit/>
          </a:bodyPr>
          <a:lstStyle/>
          <a:p>
            <a:pPr marL="0" lvl="0" indent="0" algn="ctr">
              <a:lnSpc>
                <a:spcPct val="100000"/>
              </a:lnSpc>
              <a:spcBef>
                <a:spcPts val="0"/>
              </a:spcBef>
              <a:spcAft>
                <a:spcPts val="800"/>
              </a:spcAft>
              <a:buSzPct val="100000"/>
              <a:buNone/>
            </a:pPr>
            <a:r>
              <a:rPr lang="zh-CN" altLang="en-US" sz="2000" b="1" u="none" strike="noStrike" spc="240" baseline="0" dirty="0">
                <a:solidFill>
                  <a:schemeClr val="bg1">
                    <a:lumMod val="50000"/>
                  </a:schemeClr>
                </a:solidFill>
                <a:uLnTx/>
                <a:uFillTx/>
                <a:latin typeface="Arial" panose="020B0604020202020204" pitchFamily="34" charset="0"/>
                <a:ea typeface="微软雅黑" panose="020B0503020204020204" pitchFamily="34" charset="-122"/>
              </a:rPr>
              <a:t>组合赛制</a:t>
            </a:r>
          </a:p>
        </p:txBody>
      </p:sp>
      <p:cxnSp>
        <p:nvCxnSpPr>
          <p:cNvPr id="18" name="直接连接符 17"/>
          <p:cNvCxnSpPr/>
          <p:nvPr>
            <p:custDataLst>
              <p:tags r:id="rId10"/>
            </p:custDataLst>
          </p:nvPr>
        </p:nvCxnSpPr>
        <p:spPr>
          <a:xfrm>
            <a:off x="6762297" y="3365863"/>
            <a:ext cx="0" cy="446956"/>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椭圆 18"/>
          <p:cNvSpPr/>
          <p:nvPr>
            <p:custDataLst>
              <p:tags r:id="rId11"/>
            </p:custDataLst>
          </p:nvPr>
        </p:nvSpPr>
        <p:spPr>
          <a:xfrm>
            <a:off x="6683466" y="3849148"/>
            <a:ext cx="171333" cy="17133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p:cNvSpPr/>
          <p:nvPr>
            <p:custDataLst>
              <p:tags r:id="rId12"/>
            </p:custDataLst>
          </p:nvPr>
        </p:nvSpPr>
        <p:spPr>
          <a:xfrm>
            <a:off x="9299281" y="3860040"/>
            <a:ext cx="171333" cy="17133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800">
              <a:latin typeface="Arial" panose="020B0604020202020204" pitchFamily="34" charset="0"/>
              <a:ea typeface="微软雅黑" panose="020B0503020204020204" pitchFamily="34" charset="-122"/>
              <a:sym typeface="Arial" panose="020B0604020202020204" pitchFamily="34" charset="0"/>
            </a:endParaRPr>
          </a:p>
        </p:txBody>
      </p:sp>
      <p:cxnSp>
        <p:nvCxnSpPr>
          <p:cNvPr id="23" name="直接连接符 22"/>
          <p:cNvCxnSpPr/>
          <p:nvPr>
            <p:custDataLst>
              <p:tags r:id="rId13"/>
            </p:custDataLst>
          </p:nvPr>
        </p:nvCxnSpPr>
        <p:spPr>
          <a:xfrm>
            <a:off x="9377039" y="4075899"/>
            <a:ext cx="0" cy="446956"/>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custDataLst>
              <p:tags r:id="rId14"/>
            </p:custDataLst>
          </p:nvPr>
        </p:nvSpPr>
        <p:spPr>
          <a:xfrm>
            <a:off x="5518785" y="4172585"/>
            <a:ext cx="2230120" cy="828040"/>
          </a:xfrm>
          <a:prstGeom prst="rect">
            <a:avLst/>
          </a:prstGeom>
          <a:noFill/>
        </p:spPr>
        <p:txBody>
          <a:bodyPr wrap="square" rtlCol="0">
            <a:normAutofit/>
          </a:bodyPr>
          <a:lstStyle/>
          <a:p>
            <a:pPr marL="0" lvl="0" indent="0" algn="ctr">
              <a:lnSpc>
                <a:spcPct val="120000"/>
              </a:lnSpc>
              <a:spcBef>
                <a:spcPts val="0"/>
              </a:spcBef>
              <a:spcAft>
                <a:spcPts val="800"/>
              </a:spcAft>
              <a:buSzPct val="100000"/>
              <a:buNone/>
            </a:pPr>
            <a:r>
              <a:rPr lang="zh-CN" altLang="en-US" sz="2000" b="1" u="none" strike="noStrike" spc="120" baseline="0" dirty="0">
                <a:solidFill>
                  <a:schemeClr val="bg1">
                    <a:lumMod val="50000"/>
                  </a:schemeClr>
                </a:solidFill>
                <a:uLnTx/>
                <a:uFillTx/>
                <a:latin typeface="Arial" panose="020B0604020202020204" pitchFamily="34" charset="0"/>
                <a:ea typeface="微软雅黑" panose="020B0503020204020204" pitchFamily="34" charset="-122"/>
              </a:rPr>
              <a:t>了解阶段、轮、局的概念</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05256"/>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5" name="矩形 15"/>
          <p:cNvSpPr/>
          <p:nvPr>
            <p:custDataLst>
              <p:tags r:id="rId3"/>
            </p:custDataLst>
          </p:nvPr>
        </p:nvSpPr>
        <p:spPr>
          <a:xfrm>
            <a:off x="1447927" y="1676413"/>
            <a:ext cx="4019550" cy="4724438"/>
          </a:xfrm>
          <a:prstGeom prst="rect">
            <a:avLst/>
          </a:prstGeom>
          <a:solidFill>
            <a:schemeClr val="accent2">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lt1"/>
                </a:solidFill>
                <a:latin typeface="微软雅黑" panose="020B0503020204020204" pitchFamily="34" charset="-122"/>
                <a:ea typeface="微软雅黑" panose="020B0503020204020204" pitchFamily="34" charset="-122"/>
              </a:rPr>
              <a:t>2</a:t>
            </a:r>
          </a:p>
        </p:txBody>
      </p:sp>
      <p:sp>
        <p:nvSpPr>
          <p:cNvPr id="6" name="矩形 15"/>
          <p:cNvSpPr/>
          <p:nvPr>
            <p:custDataLst>
              <p:tags r:id="rId4"/>
            </p:custDataLst>
          </p:nvPr>
        </p:nvSpPr>
        <p:spPr>
          <a:xfrm>
            <a:off x="1143114" y="1371611"/>
            <a:ext cx="4019550" cy="4724438"/>
          </a:xfrm>
          <a:prstGeom prst="rect">
            <a:avLst/>
          </a:prstGeom>
          <a:solidFill>
            <a:schemeClr val="accent2">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zh-CN" sz="1800">
                <a:solidFill>
                  <a:schemeClr val="lt1"/>
                </a:solidFill>
                <a:latin typeface="微软雅黑" panose="020B0503020204020204" pitchFamily="34" charset="-122"/>
                <a:ea typeface="微软雅黑" panose="020B0503020204020204" pitchFamily="34" charset="-122"/>
              </a:rPr>
              <a:t>2</a:t>
            </a:r>
          </a:p>
        </p:txBody>
      </p:sp>
      <p:sp>
        <p:nvSpPr>
          <p:cNvPr id="7" name="任意多边形 6"/>
          <p:cNvSpPr>
            <a:spLocks noChangeAspect="1"/>
          </p:cNvSpPr>
          <p:nvPr>
            <p:custDataLst>
              <p:tags r:id="rId5"/>
            </p:custDataLst>
          </p:nvPr>
        </p:nvSpPr>
        <p:spPr>
          <a:xfrm>
            <a:off x="5778361" y="2255546"/>
            <a:ext cx="714592" cy="10160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477" h="210">
                <a:moveTo>
                  <a:pt x="0" y="105"/>
                </a:moveTo>
                <a:cubicBezTo>
                  <a:pt x="0" y="47"/>
                  <a:pt x="47" y="0"/>
                  <a:pt x="105" y="0"/>
                </a:cubicBezTo>
                <a:cubicBezTo>
                  <a:pt x="163" y="0"/>
                  <a:pt x="210" y="47"/>
                  <a:pt x="210" y="105"/>
                </a:cubicBezTo>
                <a:cubicBezTo>
                  <a:pt x="210" y="163"/>
                  <a:pt x="163" y="210"/>
                  <a:pt x="105" y="210"/>
                </a:cubicBezTo>
                <a:cubicBezTo>
                  <a:pt x="47" y="210"/>
                  <a:pt x="0" y="163"/>
                  <a:pt x="0" y="105"/>
                </a:cubicBezTo>
                <a:close/>
                <a:moveTo>
                  <a:pt x="432" y="105"/>
                </a:moveTo>
                <a:cubicBezTo>
                  <a:pt x="432" y="47"/>
                  <a:pt x="479" y="0"/>
                  <a:pt x="537" y="0"/>
                </a:cubicBezTo>
                <a:cubicBezTo>
                  <a:pt x="595" y="0"/>
                  <a:pt x="642" y="47"/>
                  <a:pt x="642" y="105"/>
                </a:cubicBezTo>
                <a:cubicBezTo>
                  <a:pt x="642" y="163"/>
                  <a:pt x="595" y="210"/>
                  <a:pt x="537" y="210"/>
                </a:cubicBezTo>
                <a:cubicBezTo>
                  <a:pt x="479" y="210"/>
                  <a:pt x="432" y="163"/>
                  <a:pt x="432" y="105"/>
                </a:cubicBezTo>
                <a:close/>
                <a:moveTo>
                  <a:pt x="847" y="105"/>
                </a:moveTo>
                <a:cubicBezTo>
                  <a:pt x="847" y="47"/>
                  <a:pt x="894" y="0"/>
                  <a:pt x="952" y="0"/>
                </a:cubicBezTo>
                <a:cubicBezTo>
                  <a:pt x="1010" y="0"/>
                  <a:pt x="1057" y="47"/>
                  <a:pt x="1057" y="105"/>
                </a:cubicBezTo>
                <a:cubicBezTo>
                  <a:pt x="1057" y="163"/>
                  <a:pt x="1010" y="210"/>
                  <a:pt x="952" y="210"/>
                </a:cubicBezTo>
                <a:cubicBezTo>
                  <a:pt x="894" y="210"/>
                  <a:pt x="847" y="163"/>
                  <a:pt x="847" y="105"/>
                </a:cubicBezTo>
                <a:close/>
                <a:moveTo>
                  <a:pt x="1267" y="105"/>
                </a:moveTo>
                <a:cubicBezTo>
                  <a:pt x="1267" y="47"/>
                  <a:pt x="1314" y="0"/>
                  <a:pt x="1372" y="0"/>
                </a:cubicBezTo>
                <a:cubicBezTo>
                  <a:pt x="1430" y="0"/>
                  <a:pt x="1477" y="47"/>
                  <a:pt x="1477" y="105"/>
                </a:cubicBezTo>
                <a:cubicBezTo>
                  <a:pt x="1477" y="163"/>
                  <a:pt x="1430" y="210"/>
                  <a:pt x="1372" y="210"/>
                </a:cubicBezTo>
                <a:cubicBezTo>
                  <a:pt x="1314" y="210"/>
                  <a:pt x="1267" y="163"/>
                  <a:pt x="1267" y="105"/>
                </a:cubicBezTo>
                <a:close/>
              </a:path>
            </a:pathLst>
          </a:cu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3" name="任意多边形 12"/>
          <p:cNvSpPr>
            <a:spLocks noChangeAspect="1"/>
          </p:cNvSpPr>
          <p:nvPr>
            <p:custDataLst>
              <p:tags r:id="rId6"/>
            </p:custDataLst>
          </p:nvPr>
        </p:nvSpPr>
        <p:spPr>
          <a:xfrm>
            <a:off x="10134471" y="5212114"/>
            <a:ext cx="714592" cy="10160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477" h="210">
                <a:moveTo>
                  <a:pt x="0" y="105"/>
                </a:moveTo>
                <a:cubicBezTo>
                  <a:pt x="0" y="47"/>
                  <a:pt x="47" y="0"/>
                  <a:pt x="105" y="0"/>
                </a:cubicBezTo>
                <a:cubicBezTo>
                  <a:pt x="163" y="0"/>
                  <a:pt x="210" y="47"/>
                  <a:pt x="210" y="105"/>
                </a:cubicBezTo>
                <a:cubicBezTo>
                  <a:pt x="210" y="163"/>
                  <a:pt x="163" y="210"/>
                  <a:pt x="105" y="210"/>
                </a:cubicBezTo>
                <a:cubicBezTo>
                  <a:pt x="47" y="210"/>
                  <a:pt x="0" y="163"/>
                  <a:pt x="0" y="105"/>
                </a:cubicBezTo>
                <a:close/>
                <a:moveTo>
                  <a:pt x="432" y="105"/>
                </a:moveTo>
                <a:cubicBezTo>
                  <a:pt x="432" y="47"/>
                  <a:pt x="479" y="0"/>
                  <a:pt x="537" y="0"/>
                </a:cubicBezTo>
                <a:cubicBezTo>
                  <a:pt x="595" y="0"/>
                  <a:pt x="642" y="47"/>
                  <a:pt x="642" y="105"/>
                </a:cubicBezTo>
                <a:cubicBezTo>
                  <a:pt x="642" y="163"/>
                  <a:pt x="595" y="210"/>
                  <a:pt x="537" y="210"/>
                </a:cubicBezTo>
                <a:cubicBezTo>
                  <a:pt x="479" y="210"/>
                  <a:pt x="432" y="163"/>
                  <a:pt x="432" y="105"/>
                </a:cubicBezTo>
                <a:close/>
                <a:moveTo>
                  <a:pt x="847" y="105"/>
                </a:moveTo>
                <a:cubicBezTo>
                  <a:pt x="847" y="47"/>
                  <a:pt x="894" y="0"/>
                  <a:pt x="952" y="0"/>
                </a:cubicBezTo>
                <a:cubicBezTo>
                  <a:pt x="1010" y="0"/>
                  <a:pt x="1057" y="47"/>
                  <a:pt x="1057" y="105"/>
                </a:cubicBezTo>
                <a:cubicBezTo>
                  <a:pt x="1057" y="163"/>
                  <a:pt x="1010" y="210"/>
                  <a:pt x="952" y="210"/>
                </a:cubicBezTo>
                <a:cubicBezTo>
                  <a:pt x="894" y="210"/>
                  <a:pt x="847" y="163"/>
                  <a:pt x="847" y="105"/>
                </a:cubicBezTo>
                <a:close/>
                <a:moveTo>
                  <a:pt x="1267" y="105"/>
                </a:moveTo>
                <a:cubicBezTo>
                  <a:pt x="1267" y="47"/>
                  <a:pt x="1314" y="0"/>
                  <a:pt x="1372" y="0"/>
                </a:cubicBezTo>
                <a:cubicBezTo>
                  <a:pt x="1430" y="0"/>
                  <a:pt x="1477" y="47"/>
                  <a:pt x="1477" y="105"/>
                </a:cubicBezTo>
                <a:cubicBezTo>
                  <a:pt x="1477" y="163"/>
                  <a:pt x="1430" y="210"/>
                  <a:pt x="1372" y="210"/>
                </a:cubicBezTo>
                <a:cubicBezTo>
                  <a:pt x="1314" y="210"/>
                  <a:pt x="1267" y="163"/>
                  <a:pt x="1267" y="105"/>
                </a:cubicBezTo>
                <a:close/>
              </a:path>
            </a:pathLst>
          </a:custGeom>
          <a:solidFill>
            <a:schemeClr val="dk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7"/>
            </p:custDataLst>
          </p:nvPr>
        </p:nvSpPr>
        <p:spPr>
          <a:xfrm>
            <a:off x="457155" y="152400"/>
            <a:ext cx="11277689" cy="609600"/>
          </a:xfrm>
          <a:prstGeom prst="rect">
            <a:avLst/>
          </a:prstGeom>
          <a:solidFill>
            <a:schemeClr val="accent2"/>
          </a:solid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pitchFamily="34" charset="-122"/>
                <a:ea typeface="微软雅黑" panose="020B0503020204020204" pitchFamily="34" charset="-122"/>
                <a:sym typeface="Lantinghei SC Demibold" charset="-122"/>
              </a:rPr>
              <a:t>阶段、轮、局的概念</a:t>
            </a:r>
          </a:p>
        </p:txBody>
      </p:sp>
      <p:pic>
        <p:nvPicPr>
          <p:cNvPr id="11" name="图片 10" descr="D:\meihua_service_cache\jpg/3e60f1f57fbb2760b8ab2696eeb5c883.jpg3e60f1f57fbb2760b8ab2696eeb5c883"/>
          <p:cNvPicPr>
            <a:picLocks noChangeAspect="1"/>
          </p:cNvPicPr>
          <p:nvPr>
            <p:custDataLst>
              <p:tags r:id="rId8"/>
            </p:custDataLst>
          </p:nvPr>
        </p:nvPicPr>
        <p:blipFill rotWithShape="1">
          <a:blip r:embed="rId11"/>
          <a:srcRect l="27773" r="27773"/>
          <a:stretch>
            <a:fillRect/>
          </a:stretch>
        </p:blipFill>
        <p:spPr>
          <a:xfrm>
            <a:off x="1306956" y="1524012"/>
            <a:ext cx="4019575" cy="4724425"/>
          </a:xfrm>
          <a:custGeom>
            <a:avLst/>
            <a:gdLst/>
            <a:ahLst/>
            <a:cxnLst>
              <a:cxn ang="3">
                <a:pos x="hc" y="t"/>
              </a:cxn>
              <a:cxn ang="cd2">
                <a:pos x="l" y="vc"/>
              </a:cxn>
              <a:cxn ang="cd4">
                <a:pos x="hc" y="b"/>
              </a:cxn>
              <a:cxn ang="0">
                <a:pos x="r" y="vc"/>
              </a:cxn>
            </a:cxnLst>
            <a:rect l="l" t="t" r="r" b="b"/>
            <a:pathLst>
              <a:path w="6000" h="7440">
                <a:moveTo>
                  <a:pt x="0" y="0"/>
                </a:moveTo>
                <a:lnTo>
                  <a:pt x="6000" y="0"/>
                </a:lnTo>
                <a:lnTo>
                  <a:pt x="6000" y="7440"/>
                </a:lnTo>
                <a:lnTo>
                  <a:pt x="0" y="7440"/>
                </a:lnTo>
                <a:lnTo>
                  <a:pt x="0" y="0"/>
                </a:lnTo>
                <a:close/>
              </a:path>
            </a:pathLst>
          </a:custGeom>
        </p:spPr>
      </p:pic>
      <p:sp>
        <p:nvSpPr>
          <p:cNvPr id="12" name="Title 6"/>
          <p:cNvSpPr txBox="1"/>
          <p:nvPr>
            <p:custDataLst>
              <p:tags r:id="rId9"/>
            </p:custDataLst>
          </p:nvPr>
        </p:nvSpPr>
        <p:spPr>
          <a:xfrm>
            <a:off x="5930762" y="2712726"/>
            <a:ext cx="4965712" cy="2194547"/>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zh-CN" sz="1800" u="none" strike="noStrike" spc="16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局，GAME。一局游戏是比赛的最小单元。</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zh-CN" sz="1800" u="none" strike="noStrike" spc="16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轮，ROUND。相同玩家在同一桌上进行一局或多局游戏并进行排名的机制。</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zh-CN" sz="1800" u="none" strike="noStrike" spc="16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阶段，STAGE。每轮按照组桌机制将玩家分桌游戏，根据游戏结果（阶段内各轮比赛成绩累积）确定玩家的排名，根据排名确定晋级和淘汰的玩家。当进入比赛的最后阶段时，还将产生最终的比赛名次。</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7"/>
          <p:cNvSpPr/>
          <p:nvPr>
            <p:custDataLst>
              <p:tags r:id="rId2"/>
            </p:custDataLst>
          </p:nvPr>
        </p:nvSpPr>
        <p:spPr>
          <a:xfrm>
            <a:off x="846455" y="220980"/>
            <a:ext cx="3097530" cy="768350"/>
          </a:xfrm>
          <a:prstGeom prst="rect">
            <a:avLst/>
          </a:prstGeom>
          <a:noFill/>
          <a:ln w="9525">
            <a:noFill/>
          </a:ln>
        </p:spPr>
        <p:txBody>
          <a:bodyPr wrap="square">
            <a:spAutoFit/>
          </a:bodyPr>
          <a:lstStyle/>
          <a:p>
            <a:pPr eaLnBrk="1" hangingPunct="1"/>
            <a:r>
              <a:rPr lang="zh-CN" altLang="en-US" sz="4400" b="1" dirty="0">
                <a:solidFill>
                  <a:srgbClr val="E36729"/>
                </a:solidFill>
                <a:latin typeface="Lantinghei SC Demibold" charset="-122"/>
                <a:ea typeface="微软雅黑" panose="020B0503020204020204" pitchFamily="34" charset="-122"/>
                <a:sym typeface="Lantinghei SC Demibold" charset="-122"/>
              </a:rPr>
              <a:t>组合赛制</a:t>
            </a:r>
          </a:p>
        </p:txBody>
      </p:sp>
      <p:sp>
        <p:nvSpPr>
          <p:cNvPr id="18435" name="文本框 8"/>
          <p:cNvSpPr/>
          <p:nvPr>
            <p:custDataLst>
              <p:tags r:id="rId3"/>
            </p:custDataLst>
          </p:nvPr>
        </p:nvSpPr>
        <p:spPr>
          <a:xfrm>
            <a:off x="3108325" y="3143250"/>
            <a:ext cx="428625" cy="276225"/>
          </a:xfrm>
          <a:prstGeom prst="rect">
            <a:avLst/>
          </a:prstGeom>
          <a:noFill/>
          <a:ln w="9525">
            <a:noFill/>
          </a:ln>
        </p:spPr>
        <p:txBody>
          <a:bodyPr wrap="none">
            <a:spAutoFit/>
          </a:bodyPr>
          <a:lstStyle/>
          <a:p>
            <a:pPr algn="ctr" eaLnBrk="1" hangingPunct="1"/>
            <a:r>
              <a:rPr lang="zh-CN" altLang="en-US"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dirty="0">
              <a:latin typeface="Arial" panose="020B0604020202020204" pitchFamily="34" charset="0"/>
            </a:endParaRPr>
          </a:p>
        </p:txBody>
      </p:sp>
      <p:sp>
        <p:nvSpPr>
          <p:cNvPr id="18436" name="文本框 10"/>
          <p:cNvSpPr/>
          <p:nvPr>
            <p:custDataLst>
              <p:tags r:id="rId4"/>
            </p:custDataLst>
          </p:nvPr>
        </p:nvSpPr>
        <p:spPr>
          <a:xfrm>
            <a:off x="8659813" y="1781175"/>
            <a:ext cx="428625" cy="277813"/>
          </a:xfrm>
          <a:prstGeom prst="rect">
            <a:avLst/>
          </a:prstGeom>
          <a:noFill/>
          <a:ln w="9525">
            <a:noFill/>
          </a:ln>
        </p:spPr>
        <p:txBody>
          <a:bodyPr wrap="none">
            <a:spAutoFit/>
          </a:bodyPr>
          <a:lstStyle/>
          <a:p>
            <a:pPr algn="ctr" eaLnBrk="1" hangingPunct="1"/>
            <a:r>
              <a:rPr lang="zh-CN" altLang="en-US"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latin typeface="Arial" panose="020B0604020202020204" pitchFamily="34" charset="0"/>
            </a:endParaRPr>
          </a:p>
        </p:txBody>
      </p:sp>
      <p:sp>
        <p:nvSpPr>
          <p:cNvPr id="18437" name="文本框 12"/>
          <p:cNvSpPr/>
          <p:nvPr>
            <p:custDataLst>
              <p:tags r:id="rId5"/>
            </p:custDataLst>
          </p:nvPr>
        </p:nvSpPr>
        <p:spPr>
          <a:xfrm>
            <a:off x="8659813" y="4518025"/>
            <a:ext cx="428625" cy="276225"/>
          </a:xfrm>
          <a:prstGeom prst="rect">
            <a:avLst/>
          </a:prstGeom>
          <a:noFill/>
          <a:ln w="9525">
            <a:noFill/>
          </a:ln>
        </p:spPr>
        <p:txBody>
          <a:bodyPr wrap="none">
            <a:spAutoFit/>
          </a:bodyPr>
          <a:lstStyle/>
          <a:p>
            <a:pPr algn="ctr" eaLnBrk="1" hangingPunct="1"/>
            <a:r>
              <a:rPr lang="zh-CN" altLang="en-US"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latin typeface="Arial" panose="020B0604020202020204" pitchFamily="34" charset="0"/>
            </a:endParaRPr>
          </a:p>
        </p:txBody>
      </p:sp>
      <p:pic>
        <p:nvPicPr>
          <p:cNvPr id="18438" name="图片 1"/>
          <p:cNvPicPr>
            <a:picLocks noChangeAspect="1"/>
          </p:cNvPicPr>
          <p:nvPr>
            <p:custDataLst>
              <p:tags r:id="rId6"/>
            </p:custDataLst>
          </p:nvPr>
        </p:nvPicPr>
        <p:blipFill>
          <a:blip r:embed="rId8"/>
          <a:stretch>
            <a:fillRect/>
          </a:stretch>
        </p:blipFill>
        <p:spPr>
          <a:xfrm>
            <a:off x="357188" y="1019175"/>
            <a:ext cx="10694987" cy="5000625"/>
          </a:xfrm>
          <a:prstGeom prst="rect">
            <a:avLst/>
          </a:prstGeom>
          <a:noFill/>
          <a:ln w="9525">
            <a:noFill/>
          </a:ln>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0" y="5080000"/>
            <a:ext cx="12192000" cy="177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olidFill>
                <a:schemeClr val="lt1"/>
              </a:solidFill>
              <a:latin typeface="微软雅黑" panose="020B0503020204020204" pitchFamily="34" charset="-122"/>
              <a:ea typeface="微软雅黑" panose="020B0503020204020204" pitchFamily="34" charset="-122"/>
              <a:sym typeface="+mn-ea"/>
            </a:endParaRPr>
          </a:p>
        </p:txBody>
      </p:sp>
      <p:sp>
        <p:nvSpPr>
          <p:cNvPr id="6" name="矩形 5"/>
          <p:cNvSpPr/>
          <p:nvPr>
            <p:custDataLst>
              <p:tags r:id="rId3"/>
            </p:custDataLst>
          </p:nvPr>
        </p:nvSpPr>
        <p:spPr>
          <a:xfrm>
            <a:off x="-635" y="5073650"/>
            <a:ext cx="12192000" cy="178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7" name="矩形 6"/>
          <p:cNvSpPr/>
          <p:nvPr>
            <p:custDataLst>
              <p:tags r:id="rId4"/>
            </p:custDataLst>
          </p:nvPr>
        </p:nvSpPr>
        <p:spPr>
          <a:xfrm>
            <a:off x="1676413" y="2438420"/>
            <a:ext cx="8839271" cy="3581429"/>
          </a:xfrm>
          <a:prstGeom prst="rect">
            <a:avLst/>
          </a:prstGeom>
          <a:solidFill>
            <a:schemeClr val="lt1"/>
          </a:solidFill>
          <a:ln>
            <a:noFill/>
          </a:ln>
          <a:effectLst>
            <a:outerShdw blurRad="2540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8" name="矩形 7"/>
          <p:cNvSpPr/>
          <p:nvPr>
            <p:custDataLst>
              <p:tags r:id="rId5"/>
            </p:custDataLst>
          </p:nvPr>
        </p:nvSpPr>
        <p:spPr>
          <a:xfrm>
            <a:off x="5333994" y="1988185"/>
            <a:ext cx="1524012" cy="2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6"/>
            </p:custDataLst>
          </p:nvPr>
        </p:nvSpPr>
        <p:spPr>
          <a:xfrm>
            <a:off x="1676368" y="914407"/>
            <a:ext cx="8839264" cy="762000"/>
          </a:xfrm>
          <a:prstGeom prst="rect">
            <a:avLst/>
          </a:prstGeom>
          <a:noFill/>
        </p:spPr>
        <p:txBody>
          <a:bodyPr wrap="square" lIns="63500" tIns="25400" rIns="63500" bIns="25400" rtlCol="0" anchor="ctr" anchorCtr="0">
            <a:normAutofit/>
          </a:bodyPr>
          <a:lstStyle/>
          <a:p>
            <a:pPr marL="0" indent="0" algn="ctr">
              <a:lnSpc>
                <a:spcPct val="100000"/>
              </a:lnSpc>
              <a:spcBef>
                <a:spcPts val="0"/>
              </a:spcBef>
              <a:spcAft>
                <a:spcPts val="0"/>
              </a:spcAft>
              <a:buSzPct val="100000"/>
              <a:buNone/>
            </a:pPr>
            <a:r>
              <a:rPr lang="zh-CN" altLang="en-US" sz="4000" b="1" spc="240" dirty="0">
                <a:solidFill>
                  <a:schemeClr val="dk1">
                    <a:lumMod val="85000"/>
                    <a:lumOff val="15000"/>
                  </a:schemeClr>
                </a:solidFill>
                <a:latin typeface="微软雅黑" panose="020B0503020204020204" pitchFamily="34" charset="-122"/>
                <a:ea typeface="微软雅黑" panose="020B0503020204020204" pitchFamily="34" charset="-122"/>
                <a:sym typeface="Lantinghei SC Demibold" charset="-122"/>
              </a:rPr>
              <a:t>什么是班车赛</a:t>
            </a:r>
          </a:p>
        </p:txBody>
      </p:sp>
      <p:sp>
        <p:nvSpPr>
          <p:cNvPr id="11" name="Title 6"/>
          <p:cNvSpPr txBox="1"/>
          <p:nvPr>
            <p:custDataLst>
              <p:tags r:id="rId7"/>
            </p:custDataLst>
          </p:nvPr>
        </p:nvSpPr>
        <p:spPr>
          <a:xfrm>
            <a:off x="2013585" y="2894330"/>
            <a:ext cx="8267700" cy="2712720"/>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altLang="zh-CN" sz="1800" u="none" strike="noStrike" spc="16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pitchFamily="2" charset="-122"/>
              </a:rPr>
              <a:t>结果班车通过在系统中设定各个名次分数线的方式，让玩家可以在比赛结束后立刻知道自己是否晋级，旨在减少玩家平均报名组桌和结果等待时间。其独创性在于分数线的设定。</a:t>
            </a:r>
          </a:p>
          <a:p>
            <a:pPr marL="279400" lvl="0" indent="-279400" algn="l" fontAlgn="ctr">
              <a:lnSpc>
                <a:spcPct val="120000"/>
              </a:lnSpc>
              <a:spcBef>
                <a:spcPts val="0"/>
              </a:spcBef>
              <a:spcAft>
                <a:spcPts val="800"/>
              </a:spcAft>
              <a:buSzPct val="100000"/>
              <a:buFont typeface="Wingdings" panose="05000000000000000000" charset="0"/>
              <a:buChar char="l"/>
            </a:pPr>
            <a:r>
              <a:rPr lang="zh-CN" altLang="zh-CN" sz="1800" u="none" strike="noStrike" spc="16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sym typeface="等线" panose="02010600030101010101" pitchFamily="2" charset="-122"/>
              </a:rPr>
              <a:t>以300人参加的比赛为例，传统“人满即开”（SNG）比赛模式需要报名人数达到300人才可开赛。在报名组桌阶段，玩家会等待较长时间，并且率先结束本轮比赛的玩家无法知道自己的具体排名以及是否晋级，需要在同一轮次所有牌局结束后，系统才能按照分数进行排名决定晋级人选。显然，传统SNG模式需要玩家在报名组桌阶段和等待结果阶段等待较长时间。</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4584143" cy="6858000"/>
          </a:xfrm>
          <a:prstGeom prst="rect">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dirty="0">
              <a:solidFill>
                <a:schemeClr val="lt1"/>
              </a:solidFill>
              <a:latin typeface="微软雅黑" panose="020B0503020204020204" pitchFamily="34" charset="-122"/>
              <a:ea typeface="微软雅黑" panose="020B0503020204020204" pitchFamily="34" charset="-122"/>
              <a:sym typeface="+mn-ea"/>
            </a:endParaRPr>
          </a:p>
        </p:txBody>
      </p:sp>
      <p:grpSp>
        <p:nvGrpSpPr>
          <p:cNvPr id="4" name="装饰 20"/>
          <p:cNvGrpSpPr>
            <a:grpSpLocks noChangeAspect="1"/>
          </p:cNvGrpSpPr>
          <p:nvPr>
            <p:custDataLst>
              <p:tags r:id="rId3"/>
            </p:custDataLst>
          </p:nvPr>
        </p:nvGrpSpPr>
        <p:grpSpPr>
          <a:xfrm flipH="1" flipV="1">
            <a:off x="587326" y="1375410"/>
            <a:ext cx="875665" cy="764540"/>
            <a:chOff x="3213087" y="1347855"/>
            <a:chExt cx="723913" cy="631688"/>
          </a:xfrm>
          <a:solidFill>
            <a:schemeClr val="bg1"/>
          </a:solidFill>
        </p:grpSpPr>
        <p:sp>
          <p:nvSpPr>
            <p:cNvPr id="5" name="任意多边形: 形状 21"/>
            <p:cNvSpPr>
              <a:spLocks noChangeAspect="1"/>
            </p:cNvSpPr>
            <p:nvPr>
              <p:custDataLst>
                <p:tags r:id="rId7"/>
              </p:custDataLst>
            </p:nvPr>
          </p:nvSpPr>
          <p:spPr>
            <a:xfrm>
              <a:off x="3213087"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2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2"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 name="任意多边形: 形状 22"/>
            <p:cNvSpPr>
              <a:spLocks noChangeAspect="1"/>
            </p:cNvSpPr>
            <p:nvPr>
              <p:custDataLst>
                <p:tags r:id="rId8"/>
              </p:custDataLst>
            </p:nvPr>
          </p:nvSpPr>
          <p:spPr>
            <a:xfrm>
              <a:off x="3625705" y="1347855"/>
              <a:ext cx="311295" cy="631688"/>
            </a:xfrm>
            <a:custGeom>
              <a:avLst/>
              <a:gdLst>
                <a:gd name="connsiteX0" fmla="*/ 0 w 311295"/>
                <a:gd name="connsiteY0" fmla="*/ 0 h 631688"/>
                <a:gd name="connsiteX1" fmla="*/ 311295 w 311295"/>
                <a:gd name="connsiteY1" fmla="*/ 0 h 631688"/>
                <a:gd name="connsiteX2" fmla="*/ 311295 w 311295"/>
                <a:gd name="connsiteY2" fmla="*/ 278573 h 631688"/>
                <a:gd name="connsiteX3" fmla="*/ 92015 w 311295"/>
                <a:gd name="connsiteY3" fmla="*/ 631688 h 631688"/>
                <a:gd name="connsiteX4" fmla="*/ 80961 w 311295"/>
                <a:gd name="connsiteY4" fmla="*/ 613739 h 631688"/>
                <a:gd name="connsiteX5" fmla="*/ 33054 w 311295"/>
                <a:gd name="connsiteY5" fmla="*/ 568483 h 631688"/>
                <a:gd name="connsiteX6" fmla="*/ 20355 w 311295"/>
                <a:gd name="connsiteY6" fmla="*/ 561364 h 631688"/>
                <a:gd name="connsiteX7" fmla="*/ 150652 w 311295"/>
                <a:gd name="connsiteY7" fmla="*/ 311295 h 631688"/>
                <a:gd name="connsiteX8" fmla="*/ 0 w 311295"/>
                <a:gd name="connsiteY8" fmla="*/ 311295 h 6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295" h="631688">
                  <a:moveTo>
                    <a:pt x="0" y="0"/>
                  </a:moveTo>
                  <a:lnTo>
                    <a:pt x="311295" y="0"/>
                  </a:lnTo>
                  <a:lnTo>
                    <a:pt x="311295" y="278573"/>
                  </a:lnTo>
                  <a:cubicBezTo>
                    <a:pt x="300365" y="511936"/>
                    <a:pt x="92393" y="629207"/>
                    <a:pt x="92015" y="631688"/>
                  </a:cubicBezTo>
                  <a:lnTo>
                    <a:pt x="80961" y="613739"/>
                  </a:lnTo>
                  <a:cubicBezTo>
                    <a:pt x="67726" y="597568"/>
                    <a:pt x="51617" y="582153"/>
                    <a:pt x="33054" y="568483"/>
                  </a:cubicBezTo>
                  <a:lnTo>
                    <a:pt x="20355" y="561364"/>
                  </a:lnTo>
                  <a:cubicBezTo>
                    <a:pt x="21645" y="561467"/>
                    <a:pt x="135315" y="475631"/>
                    <a:pt x="150652" y="311295"/>
                  </a:cubicBezTo>
                  <a:lnTo>
                    <a:pt x="0" y="31129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2" name="文本框 1"/>
          <p:cNvSpPr txBox="1"/>
          <p:nvPr>
            <p:custDataLst>
              <p:tags r:id="rId4"/>
            </p:custDataLst>
          </p:nvPr>
        </p:nvSpPr>
        <p:spPr>
          <a:xfrm>
            <a:off x="609556" y="2438422"/>
            <a:ext cx="3657600" cy="1371600"/>
          </a:xfrm>
          <a:prstGeom prst="rect">
            <a:avLst/>
          </a:prstGeom>
          <a:noFill/>
        </p:spPr>
        <p:txBody>
          <a:bodyPr wrap="square" lIns="63500" tIns="25400" rIns="63500" bIns="25400" rtlCol="0" anchor="ctr" anchorCtr="0">
            <a:normAutofit/>
          </a:bodyPr>
          <a:lstStyle/>
          <a:p>
            <a:pPr marL="0" indent="0" algn="l">
              <a:lnSpc>
                <a:spcPct val="100000"/>
              </a:lnSpc>
              <a:spcBef>
                <a:spcPts val="0"/>
              </a:spcBef>
              <a:spcAft>
                <a:spcPts val="0"/>
              </a:spcAft>
              <a:buSzPct val="100000"/>
              <a:buNone/>
            </a:pPr>
            <a:r>
              <a:rPr lang="zh-CN" altLang="en-US" sz="5200" b="1" spc="360" dirty="0">
                <a:solidFill>
                  <a:schemeClr val="lt1"/>
                </a:solidFill>
                <a:latin typeface="微软雅黑" panose="020B0503020204020204" pitchFamily="34" charset="-122"/>
                <a:ea typeface="微软雅黑" panose="020B0503020204020204" pitchFamily="34" charset="-122"/>
                <a:sym typeface="Lantinghei SC Demibold" charset="-122"/>
              </a:rPr>
              <a:t>什么是赛制</a:t>
            </a:r>
          </a:p>
        </p:txBody>
      </p:sp>
      <p:sp>
        <p:nvSpPr>
          <p:cNvPr id="11" name="Title 6"/>
          <p:cNvSpPr txBox="1"/>
          <p:nvPr>
            <p:custDataLst>
              <p:tags r:id="rId5"/>
            </p:custDataLst>
          </p:nvPr>
        </p:nvSpPr>
        <p:spPr>
          <a:xfrm>
            <a:off x="5181551" y="1219210"/>
            <a:ext cx="6400800" cy="1364006"/>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3000" spc="2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关于比赛的规则和具体安排，如循环赛制、主客场赛制等。</a:t>
            </a:r>
          </a:p>
        </p:txBody>
      </p:sp>
      <p:pic>
        <p:nvPicPr>
          <p:cNvPr id="10" name="图片 9"/>
          <p:cNvPicPr>
            <a:picLocks noChangeAspect="1"/>
          </p:cNvPicPr>
          <p:nvPr>
            <p:custDataLst>
              <p:tags r:id="rId6"/>
            </p:custDataLst>
          </p:nvPr>
        </p:nvPicPr>
        <p:blipFill rotWithShape="1">
          <a:blip r:embed="rId10"/>
          <a:srcRect t="9774" b="9774"/>
          <a:stretch>
            <a:fillRect/>
          </a:stretch>
        </p:blipFill>
        <p:spPr>
          <a:xfrm>
            <a:off x="5181592" y="2887537"/>
            <a:ext cx="6400851" cy="3360979"/>
          </a:xfrm>
          <a:custGeom>
            <a:avLst/>
            <a:gdLst/>
            <a:ahLst/>
            <a:cxnLst>
              <a:cxn ang="3">
                <a:pos x="hc" y="t"/>
              </a:cxn>
              <a:cxn ang="cd2">
                <a:pos x="l" y="vc"/>
              </a:cxn>
              <a:cxn ang="cd4">
                <a:pos x="hc" y="b"/>
              </a:cxn>
              <a:cxn ang="0">
                <a:pos x="r" y="vc"/>
              </a:cxn>
            </a:cxnLst>
            <a:rect l="l" t="t" r="r" b="b"/>
            <a:pathLst>
              <a:path w="10080" h="3120">
                <a:moveTo>
                  <a:pt x="0" y="0"/>
                </a:moveTo>
                <a:lnTo>
                  <a:pt x="10080" y="0"/>
                </a:lnTo>
                <a:lnTo>
                  <a:pt x="10080" y="3120"/>
                </a:lnTo>
                <a:lnTo>
                  <a:pt x="0" y="3120"/>
                </a:lnTo>
                <a:lnTo>
                  <a:pt x="0" y="0"/>
                </a:lnTo>
                <a:close/>
              </a:path>
            </a:pathLst>
          </a:cu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365" y="999823"/>
            <a:ext cx="3657625" cy="1359941"/>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u="none" strike="noStrike" spc="240" baseline="0" dirty="0">
                <a:solidFill>
                  <a:schemeClr val="dk1">
                    <a:lumMod val="85000"/>
                    <a:lumOff val="15000"/>
                  </a:schemeClr>
                </a:solidFill>
                <a:uLnTx/>
                <a:uFillTx/>
                <a:latin typeface="微软雅黑" panose="020B0503020204020204" pitchFamily="34" charset="-122"/>
                <a:ea typeface="微软雅黑" panose="020B0503020204020204" pitchFamily="34" charset="-122"/>
              </a:rPr>
              <a:t>班车赛的常用赛制组合</a:t>
            </a:r>
          </a:p>
        </p:txBody>
      </p:sp>
      <p:sp>
        <p:nvSpPr>
          <p:cNvPr id="11" name="Title 6"/>
          <p:cNvSpPr txBox="1"/>
          <p:nvPr>
            <p:custDataLst>
              <p:tags r:id="rId3"/>
            </p:custDataLst>
          </p:nvPr>
        </p:nvSpPr>
        <p:spPr>
          <a:xfrm>
            <a:off x="914365" y="2521404"/>
            <a:ext cx="3657625" cy="333677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zh-CN" sz="2400" u="none" strike="noStrike" spc="16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瑞士移位到底</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zh-CN" sz="2400" u="none" strike="noStrike" spc="16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定局积分到底</a:t>
            </a:r>
          </a:p>
          <a:p>
            <a:pPr marL="406400" lvl="0" indent="-406400" algn="l" fontAlgn="ctr">
              <a:lnSpc>
                <a:spcPct val="120000"/>
              </a:lnSpc>
              <a:spcBef>
                <a:spcPts val="0"/>
              </a:spcBef>
              <a:spcAft>
                <a:spcPts val="800"/>
              </a:spcAft>
              <a:buSzPct val="100000"/>
              <a:buFont typeface="Wingdings" panose="05000000000000000000" charset="0"/>
              <a:buChar char="l"/>
            </a:pPr>
            <a:r>
              <a:rPr lang="zh-CN" altLang="zh-CN" sz="2400" u="none" strike="noStrike" spc="16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瑞士+定局（决赛阶段的定局能够提升决赛桌的含金量，或者便于加载各种决赛相关参数资源）</a:t>
            </a:r>
          </a:p>
        </p:txBody>
      </p:sp>
      <p:pic>
        <p:nvPicPr>
          <p:cNvPr id="6" name="图片 5"/>
          <p:cNvPicPr>
            <a:picLocks noChangeAspect="1"/>
          </p:cNvPicPr>
          <p:nvPr>
            <p:custDataLst>
              <p:tags r:id="rId4"/>
            </p:custDataLst>
          </p:nvPr>
        </p:nvPicPr>
        <p:blipFill rotWithShape="1">
          <a:blip r:embed="rId6"/>
          <a:srcRect l="19198" r="19198"/>
          <a:stretch>
            <a:fillRect/>
          </a:stretch>
        </p:blipFill>
        <p:spPr>
          <a:xfrm>
            <a:off x="5029198" y="914381"/>
            <a:ext cx="6248438" cy="5029238"/>
          </a:xfrm>
          <a:custGeom>
            <a:avLst/>
            <a:gdLst/>
            <a:ahLst/>
            <a:cxnLst>
              <a:cxn ang="3">
                <a:pos x="hc" y="t"/>
              </a:cxn>
              <a:cxn ang="cd2">
                <a:pos x="l" y="vc"/>
              </a:cxn>
              <a:cxn ang="cd4">
                <a:pos x="hc" y="b"/>
              </a:cxn>
              <a:cxn ang="0">
                <a:pos x="r" y="vc"/>
              </a:cxn>
            </a:cxnLst>
            <a:rect l="l" t="t" r="r" b="b"/>
            <a:pathLst>
              <a:path w="9840" h="7920">
                <a:moveTo>
                  <a:pt x="0" y="0"/>
                </a:moveTo>
                <a:lnTo>
                  <a:pt x="9840" y="0"/>
                </a:lnTo>
                <a:lnTo>
                  <a:pt x="9840" y="7920"/>
                </a:lnTo>
                <a:lnTo>
                  <a:pt x="0" y="7920"/>
                </a:lnTo>
                <a:lnTo>
                  <a:pt x="0" y="0"/>
                </a:lnTo>
                <a:close/>
              </a:path>
            </a:pathLst>
          </a:cu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7"/>
          <p:cNvSpPr>
            <a:spLocks noChangeArrowheads="1"/>
          </p:cNvSpPr>
          <p:nvPr>
            <p:custDataLst>
              <p:tags r:id="rId2"/>
            </p:custDataLst>
          </p:nvPr>
        </p:nvSpPr>
        <p:spPr bwMode="auto">
          <a:xfrm>
            <a:off x="609600" y="220663"/>
            <a:ext cx="42179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mn-cs"/>
              </a:rPr>
              <a:t>定点赛（</a:t>
            </a:r>
            <a:r>
              <a:rPr kumimoji="0" lang="en-US" altLang="zh-CN" sz="1800" b="1" i="0" u="none" strike="noStrike" kern="12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mn-cs"/>
              </a:rPr>
              <a:t>2000</a:t>
            </a:r>
            <a:r>
              <a:rPr kumimoji="0" lang="zh-CN" altLang="en-US" sz="1800" b="1" i="0" u="none" strike="noStrike" kern="12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mn-cs"/>
              </a:rPr>
              <a:t>人以下）的常用赛制组合</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07" name="文本框 11"/>
          <p:cNvSpPr/>
          <p:nvPr>
            <p:custDataLst>
              <p:tags r:id="rId3"/>
            </p:custDataLst>
          </p:nvPr>
        </p:nvSpPr>
        <p:spPr>
          <a:xfrm>
            <a:off x="3108325" y="4518025"/>
            <a:ext cx="428625" cy="276225"/>
          </a:xfrm>
          <a:prstGeom prst="rect">
            <a:avLst/>
          </a:prstGeom>
          <a:noFill/>
          <a:ln w="9525">
            <a:noFill/>
          </a:ln>
        </p:spPr>
        <p:txBody>
          <a:bodyPr wrap="none">
            <a:spAutoFit/>
          </a:bodyPr>
          <a:lstStyle/>
          <a:p>
            <a:pPr algn="ctr" eaLnBrk="1" hangingPunct="1"/>
            <a:r>
              <a:rPr lang="zh-CN" altLang="en-US"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latin typeface="Arial" panose="020B0604020202020204" pitchFamily="34" charset="0"/>
            </a:endParaRPr>
          </a:p>
        </p:txBody>
      </p:sp>
      <p:sp>
        <p:nvSpPr>
          <p:cNvPr id="21508" name="文本框 12"/>
          <p:cNvSpPr/>
          <p:nvPr>
            <p:custDataLst>
              <p:tags r:id="rId4"/>
            </p:custDataLst>
          </p:nvPr>
        </p:nvSpPr>
        <p:spPr>
          <a:xfrm>
            <a:off x="7627938" y="4568825"/>
            <a:ext cx="2492375" cy="276225"/>
          </a:xfrm>
          <a:prstGeom prst="rect">
            <a:avLst/>
          </a:prstGeom>
          <a:noFill/>
          <a:ln w="9525">
            <a:noFill/>
          </a:ln>
        </p:spPr>
        <p:txBody>
          <a:bodyPr wrap="none">
            <a:spAutoFit/>
          </a:bodyPr>
          <a:lstStyle/>
          <a:p>
            <a:pPr algn="ctr" eaLnBrk="1" hangingPunct="1"/>
            <a:r>
              <a:rPr lang="zh-CN" altLang="en-US"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可根规范在此空白处添加文字内容</a:t>
            </a:r>
            <a:endParaRPr lang="en-US" altLang="zh-CN"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custDataLst>
              <p:tags r:id="rId5"/>
            </p:custDataLst>
          </p:nvPr>
        </p:nvSpPr>
        <p:spPr>
          <a:xfrm>
            <a:off x="609600" y="784225"/>
            <a:ext cx="8534400" cy="1476375"/>
          </a:xfrm>
          <a:prstGeom prst="rect">
            <a:avLst/>
          </a:prstGeom>
        </p:spPr>
        <p:txBody>
          <a:bodyPr>
            <a:spAutoFit/>
          </a:bodyPr>
          <a:lstStyle/>
          <a:p>
            <a:pPr marL="285750" marR="0" lvl="0" indent="-285750" algn="just" defTabSz="914400" rtl="0" eaLnBrk="1" fontAlgn="base" latinLnBrk="0" hangingPunct="1">
              <a:lnSpc>
                <a:spcPct val="125000"/>
              </a:lnSpc>
              <a:spcBef>
                <a:spcPct val="0"/>
              </a:spcBef>
              <a:spcAft>
                <a:spcPts val="0"/>
              </a:spcAft>
              <a:buClrTx/>
              <a:buSzTx/>
              <a:buFont typeface="Wingdings" panose="05000000000000000000" pitchFamily="2" charset="2"/>
              <a:buChar char="l"/>
              <a:defRPr/>
            </a:pP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打立出局</a:t>
            </a: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定局积分</a:t>
            </a:r>
          </a:p>
          <a:p>
            <a:pPr marL="285750" marR="0" lvl="0" indent="-285750" algn="just" defTabSz="914400" rtl="0" eaLnBrk="1" fontAlgn="base" latinLnBrk="0" hangingPunct="1">
              <a:lnSpc>
                <a:spcPct val="125000"/>
              </a:lnSpc>
              <a:spcBef>
                <a:spcPct val="0"/>
              </a:spcBef>
              <a:spcAft>
                <a:spcPts val="0"/>
              </a:spcAft>
              <a:buClrTx/>
              <a:buSzTx/>
              <a:buFont typeface="Wingdings" panose="05000000000000000000" pitchFamily="2" charset="2"/>
              <a:buChar char="l"/>
              <a:defRPr/>
            </a:pP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打立出局</a:t>
            </a: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瑞士移位</a:t>
            </a:r>
          </a:p>
          <a:p>
            <a:pPr marL="285750" marR="0" lvl="0" indent="-285750" algn="just" defTabSz="914400" rtl="0" eaLnBrk="1" fontAlgn="base" latinLnBrk="0" hangingPunct="1">
              <a:lnSpc>
                <a:spcPct val="125000"/>
              </a:lnSpc>
              <a:spcBef>
                <a:spcPct val="0"/>
              </a:spcBef>
              <a:spcAft>
                <a:spcPts val="0"/>
              </a:spcAft>
              <a:buClrTx/>
              <a:buSzTx/>
              <a:buFont typeface="Wingdings" panose="05000000000000000000" pitchFamily="2" charset="2"/>
              <a:buChar char="l"/>
              <a:defRPr/>
            </a:pP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 </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打立出局</a:t>
            </a: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瑞士移位</a:t>
            </a: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定局积分</a:t>
            </a:r>
          </a:p>
          <a:p>
            <a:pPr marL="0" marR="0" lvl="0" indent="266700" algn="just" defTabSz="914400" rtl="0" eaLnBrk="1" fontAlgn="base" latinLnBrk="0" hangingPunct="1">
              <a:lnSpc>
                <a:spcPct val="125000"/>
              </a:lnSpc>
              <a:spcBef>
                <a:spcPct val="0"/>
              </a:spcBef>
              <a:spcAft>
                <a:spcPts val="0"/>
              </a:spcAft>
              <a:buClrTx/>
              <a:buSzTx/>
              <a:buFont typeface="Arial" panose="020B0604020202020204" pitchFamily="34" charset="0"/>
              <a:buNone/>
              <a:defRPr/>
            </a:pP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rPr>
              <a:t> </a:t>
            </a:r>
            <a:endPar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微软雅黑" panose="020B0503020204020204" pitchFamily="34" charset="-122"/>
              <a:cs typeface="Times New Roman" panose="02020603050405020304" pitchFamily="18" charset="0"/>
            </a:endParaRPr>
          </a:p>
        </p:txBody>
      </p:sp>
      <p:pic>
        <p:nvPicPr>
          <p:cNvPr id="21510" name="图片 3"/>
          <p:cNvPicPr>
            <a:picLocks noChangeAspect="1"/>
          </p:cNvPicPr>
          <p:nvPr>
            <p:custDataLst>
              <p:tags r:id="rId6"/>
            </p:custDataLst>
          </p:nvPr>
        </p:nvPicPr>
        <p:blipFill>
          <a:blip r:embed="rId9"/>
          <a:stretch>
            <a:fillRect/>
          </a:stretch>
        </p:blipFill>
        <p:spPr>
          <a:xfrm>
            <a:off x="341313" y="1970088"/>
            <a:ext cx="5346700" cy="4381500"/>
          </a:xfrm>
          <a:prstGeom prst="rect">
            <a:avLst/>
          </a:prstGeom>
          <a:noFill/>
          <a:ln w="9525">
            <a:noFill/>
          </a:ln>
        </p:spPr>
      </p:pic>
      <p:pic>
        <p:nvPicPr>
          <p:cNvPr id="21511" name="图片 4"/>
          <p:cNvPicPr>
            <a:picLocks noChangeAspect="1"/>
          </p:cNvPicPr>
          <p:nvPr>
            <p:custDataLst>
              <p:tags r:id="rId7"/>
            </p:custDataLst>
          </p:nvPr>
        </p:nvPicPr>
        <p:blipFill>
          <a:blip r:embed="rId10"/>
          <a:stretch>
            <a:fillRect/>
          </a:stretch>
        </p:blipFill>
        <p:spPr>
          <a:xfrm>
            <a:off x="5794375" y="1970088"/>
            <a:ext cx="6116638" cy="4313237"/>
          </a:xfrm>
          <a:prstGeom prst="rect">
            <a:avLst/>
          </a:prstGeom>
          <a:noFill/>
          <a:ln w="9525">
            <a:noFill/>
          </a:ln>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custDataLst>
              <p:tags r:id="rId2"/>
            </p:custDataLst>
          </p:nvPr>
        </p:nvSpPr>
        <p:spPr>
          <a:xfrm rot="10800000">
            <a:off x="8648700" y="0"/>
            <a:ext cx="3543298" cy="32512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直角三角形 9"/>
          <p:cNvSpPr/>
          <p:nvPr>
            <p:custDataLst>
              <p:tags r:id="rId3"/>
            </p:custDataLst>
          </p:nvPr>
        </p:nvSpPr>
        <p:spPr>
          <a:xfrm>
            <a:off x="0" y="4467225"/>
            <a:ext cx="1877695" cy="2390775"/>
          </a:xfrm>
          <a:prstGeom prst="rtTriangle">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4"/>
            </p:custDataLst>
          </p:nvPr>
        </p:nvSpPr>
        <p:spPr>
          <a:xfrm>
            <a:off x="209550" y="1371600"/>
            <a:ext cx="5518785" cy="2042160"/>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3800" b="1" u="none" strike="noStrike" spc="220" baseline="0" dirty="0">
                <a:solidFill>
                  <a:schemeClr val="dk1">
                    <a:lumMod val="85000"/>
                    <a:lumOff val="15000"/>
                  </a:schemeClr>
                </a:solidFill>
                <a:uLnTx/>
                <a:uFillTx/>
                <a:latin typeface="微软雅黑" panose="020B0503020204020204" pitchFamily="34" charset="-122"/>
                <a:ea typeface="微软雅黑" panose="020B0503020204020204" pitchFamily="34" charset="-122"/>
              </a:rPr>
              <a:t>定点赛（2000人以上）的常用赛制组合</a:t>
            </a:r>
          </a:p>
        </p:txBody>
      </p:sp>
      <p:sp>
        <p:nvSpPr>
          <p:cNvPr id="11" name="Title 6"/>
          <p:cNvSpPr txBox="1"/>
          <p:nvPr>
            <p:custDataLst>
              <p:tags r:id="rId5"/>
            </p:custDataLst>
          </p:nvPr>
        </p:nvSpPr>
        <p:spPr>
          <a:xfrm>
            <a:off x="914360" y="3715805"/>
            <a:ext cx="3848125" cy="161831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zh-CN" sz="2000" u="none" strike="noStrike" spc="12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分组打立出局+打立出局+定局积分（平台早期）</a:t>
            </a:r>
          </a:p>
          <a:p>
            <a:pPr marL="355600" marR="0" lvl="1" indent="0" algn="l" defTabSz="914400" rtl="0" eaLnBrk="1" fontAlgn="auto" latinLnBrk="0" hangingPunct="1">
              <a:lnSpc>
                <a:spcPct val="120000"/>
              </a:lnSpc>
              <a:spcBef>
                <a:spcPts val="0"/>
              </a:spcBef>
              <a:spcAft>
                <a:spcPts val="800"/>
              </a:spcAft>
              <a:buSzPct val="100000"/>
              <a:buFont typeface="Wingdings" panose="05000000000000000000" pitchFamily="2" charset="2"/>
              <a:buNone/>
            </a:pPr>
            <a:r>
              <a:rPr lang="zh-CN" altLang="zh-CN" sz="1800" u="none" strike="noStrike" spc="200" baseline="0" dirty="0">
                <a:ln w="3175">
                  <a:noFill/>
                  <a:prstDash val="dash"/>
                </a:ln>
                <a:solidFill>
                  <a:schemeClr val="dk1">
                    <a:lumMod val="75000"/>
                    <a:lumOff val="25000"/>
                  </a:schemeClr>
                </a:solidFill>
                <a:uLnTx/>
                <a:uFillTx/>
                <a:latin typeface="微软雅黑" panose="020B0503020204020204" pitchFamily="34" charset="-122"/>
                <a:ea typeface="微软雅黑" panose="020B0503020204020204" pitchFamily="34" charset="-122"/>
                <a:cs typeface="微软雅黑" panose="020B0503020204020204" pitchFamily="34" charset="-122"/>
              </a:rPr>
              <a:t>打立出局+打立出局+定局积分（现阶段常用）</a:t>
            </a:r>
          </a:p>
        </p:txBody>
      </p:sp>
      <p:pic>
        <p:nvPicPr>
          <p:cNvPr id="5" name="图片 4"/>
          <p:cNvPicPr>
            <a:picLocks noChangeAspect="1"/>
          </p:cNvPicPr>
          <p:nvPr>
            <p:custDataLst>
              <p:tags r:id="rId6"/>
            </p:custDataLst>
          </p:nvPr>
        </p:nvPicPr>
        <p:blipFill rotWithShape="1">
          <a:blip r:embed="rId8"/>
          <a:srcRect t="1563" b="1563"/>
          <a:stretch>
            <a:fillRect/>
          </a:stretch>
        </p:blipFill>
        <p:spPr>
          <a:xfrm>
            <a:off x="5524501" y="1371611"/>
            <a:ext cx="5753138" cy="3962425"/>
          </a:xfrm>
          <a:custGeom>
            <a:avLst/>
            <a:gdLst/>
            <a:ahLst/>
            <a:cxnLst>
              <a:cxn ang="3">
                <a:pos x="hc" y="t"/>
              </a:cxn>
              <a:cxn ang="cd2">
                <a:pos x="l" y="vc"/>
              </a:cxn>
              <a:cxn ang="cd4">
                <a:pos x="hc" y="b"/>
              </a:cxn>
              <a:cxn ang="0">
                <a:pos x="r" y="vc"/>
              </a:cxn>
            </a:cxnLst>
            <a:rect l="l" t="t" r="r" b="b"/>
            <a:pathLst>
              <a:path w="8400" h="6240">
                <a:moveTo>
                  <a:pt x="0" y="0"/>
                </a:moveTo>
                <a:lnTo>
                  <a:pt x="8400" y="0"/>
                </a:lnTo>
                <a:lnTo>
                  <a:pt x="8400" y="6240"/>
                </a:lnTo>
                <a:lnTo>
                  <a:pt x="0" y="6240"/>
                </a:lnTo>
                <a:lnTo>
                  <a:pt x="0" y="0"/>
                </a:lnTo>
                <a:close/>
              </a:path>
            </a:pathLst>
          </a:cu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9"/>
          <p:cNvSpPr/>
          <p:nvPr>
            <p:custDataLst>
              <p:tags r:id="rId2"/>
            </p:custDataLst>
          </p:nvPr>
        </p:nvSpPr>
        <p:spPr>
          <a:xfrm>
            <a:off x="609600" y="3359150"/>
            <a:ext cx="5426075" cy="2593975"/>
          </a:xfrm>
          <a:prstGeom prst="rect">
            <a:avLst/>
          </a:prstGeom>
          <a:solidFill>
            <a:srgbClr val="F2F2F2"/>
          </a:solidFill>
          <a:ln w="9525">
            <a:noFill/>
          </a:ln>
        </p:spPr>
        <p:txBody>
          <a:bodyPr anchor="ctr" anchorCtr="0"/>
          <a:lstStyle/>
          <a:p>
            <a:pPr algn="ctr" eaLnBrk="1" hangingPunct="1"/>
            <a:endParaRPr lang="zh-CN" altLang="zh-CN" dirty="0">
              <a:solidFill>
                <a:srgbClr val="FFFFFF"/>
              </a:solidFill>
              <a:latin typeface="等线" panose="02010600030101010101" pitchFamily="2" charset="-122"/>
              <a:ea typeface="等线" panose="02010600030101010101" pitchFamily="2" charset="-122"/>
              <a:sym typeface="等线" panose="02010600030101010101" pitchFamily="2" charset="-122"/>
            </a:endParaRPr>
          </a:p>
        </p:txBody>
      </p:sp>
      <p:sp>
        <p:nvSpPr>
          <p:cNvPr id="21510" name="文本框 6"/>
          <p:cNvSpPr>
            <a:spLocks noChangeArrowheads="1"/>
          </p:cNvSpPr>
          <p:nvPr>
            <p:custDataLst>
              <p:tags r:id="rId3"/>
            </p:custDataLst>
          </p:nvPr>
        </p:nvSpPr>
        <p:spPr bwMode="auto">
          <a:xfrm>
            <a:off x="73025" y="220663"/>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smtClean="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常见</a:t>
            </a:r>
            <a:r>
              <a:rPr kumimoji="0" lang="zh-CN" altLang="en-US" sz="2400" b="1"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ea"/>
                <a:sym typeface="+mn-lt"/>
              </a:rPr>
              <a:t>的名次解释</a:t>
            </a:r>
          </a:p>
        </p:txBody>
      </p:sp>
      <p:sp>
        <p:nvSpPr>
          <p:cNvPr id="23559" name="文本框 11"/>
          <p:cNvSpPr/>
          <p:nvPr>
            <p:custDataLst>
              <p:tags r:id="rId4"/>
            </p:custDataLst>
          </p:nvPr>
        </p:nvSpPr>
        <p:spPr>
          <a:xfrm>
            <a:off x="3108325" y="1781175"/>
            <a:ext cx="428625" cy="277813"/>
          </a:xfrm>
          <a:prstGeom prst="rect">
            <a:avLst/>
          </a:prstGeom>
          <a:noFill/>
          <a:ln w="9525">
            <a:noFill/>
          </a:ln>
        </p:spPr>
        <p:txBody>
          <a:bodyPr wrap="none">
            <a:spAutoFit/>
          </a:bodyPr>
          <a:lstStyle/>
          <a:p>
            <a:pPr algn="ctr" eaLnBrk="1" hangingPunct="1"/>
            <a:r>
              <a:rPr lang="zh-CN" altLang="en-US"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dirty="0">
              <a:latin typeface="Arial" panose="020B0604020202020204" pitchFamily="34" charset="0"/>
            </a:endParaRPr>
          </a:p>
        </p:txBody>
      </p:sp>
      <p:sp>
        <p:nvSpPr>
          <p:cNvPr id="23560" name="文本框 12"/>
          <p:cNvSpPr/>
          <p:nvPr>
            <p:custDataLst>
              <p:tags r:id="rId5"/>
            </p:custDataLst>
          </p:nvPr>
        </p:nvSpPr>
        <p:spPr>
          <a:xfrm>
            <a:off x="8659813" y="1781175"/>
            <a:ext cx="428625" cy="277813"/>
          </a:xfrm>
          <a:prstGeom prst="rect">
            <a:avLst/>
          </a:prstGeom>
          <a:noFill/>
          <a:ln w="9525">
            <a:noFill/>
          </a:ln>
        </p:spPr>
        <p:txBody>
          <a:bodyPr wrap="none">
            <a:spAutoFit/>
          </a:bodyPr>
          <a:lstStyle/>
          <a:p>
            <a:pPr algn="ctr" eaLnBrk="1" hangingPunct="1"/>
            <a:r>
              <a:rPr lang="zh-CN" altLang="en-US"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latin typeface="Arial" panose="020B0604020202020204" pitchFamily="34" charset="0"/>
            </a:endParaRPr>
          </a:p>
        </p:txBody>
      </p:sp>
      <p:sp>
        <p:nvSpPr>
          <p:cNvPr id="23561" name="文本框 13"/>
          <p:cNvSpPr/>
          <p:nvPr>
            <p:custDataLst>
              <p:tags r:id="rId6"/>
            </p:custDataLst>
          </p:nvPr>
        </p:nvSpPr>
        <p:spPr>
          <a:xfrm>
            <a:off x="8659813" y="4518025"/>
            <a:ext cx="428625" cy="276225"/>
          </a:xfrm>
          <a:prstGeom prst="rect">
            <a:avLst/>
          </a:prstGeom>
          <a:noFill/>
          <a:ln w="9525">
            <a:noFill/>
          </a:ln>
        </p:spPr>
        <p:txBody>
          <a:bodyPr wrap="none">
            <a:spAutoFit/>
          </a:bodyPr>
          <a:lstStyle/>
          <a:p>
            <a:pPr algn="ctr" eaLnBrk="1" hangingPunct="1"/>
            <a:r>
              <a:rPr lang="zh-CN" altLang="en-US"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latin typeface="Arial" panose="020B0604020202020204" pitchFamily="34" charset="0"/>
            </a:endParaRPr>
          </a:p>
        </p:txBody>
      </p:sp>
      <p:sp>
        <p:nvSpPr>
          <p:cNvPr id="23562" name="文本框 14"/>
          <p:cNvSpPr/>
          <p:nvPr>
            <p:custDataLst>
              <p:tags r:id="rId7"/>
            </p:custDataLst>
          </p:nvPr>
        </p:nvSpPr>
        <p:spPr>
          <a:xfrm>
            <a:off x="3108325" y="4518025"/>
            <a:ext cx="428625" cy="276225"/>
          </a:xfrm>
          <a:prstGeom prst="rect">
            <a:avLst/>
          </a:prstGeom>
          <a:noFill/>
          <a:ln w="9525">
            <a:noFill/>
          </a:ln>
        </p:spPr>
        <p:txBody>
          <a:bodyPr wrap="none">
            <a:spAutoFit/>
          </a:bodyPr>
          <a:lstStyle/>
          <a:p>
            <a:pPr algn="ctr" eaLnBrk="1" hangingPunct="1"/>
            <a:r>
              <a:rPr lang="zh-CN" altLang="en-US"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12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latin typeface="Arial" panose="020B0604020202020204" pitchFamily="34" charset="0"/>
            </a:endParaRPr>
          </a:p>
        </p:txBody>
      </p:sp>
      <p:pic>
        <p:nvPicPr>
          <p:cNvPr id="23563" name="图片 1"/>
          <p:cNvPicPr>
            <a:picLocks noChangeAspect="1"/>
          </p:cNvPicPr>
          <p:nvPr>
            <p:custDataLst>
              <p:tags r:id="rId8"/>
            </p:custDataLst>
          </p:nvPr>
        </p:nvPicPr>
        <p:blipFill>
          <a:blip r:embed="rId10"/>
          <a:stretch>
            <a:fillRect/>
          </a:stretch>
        </p:blipFill>
        <p:spPr>
          <a:xfrm>
            <a:off x="625475" y="819150"/>
            <a:ext cx="10819765" cy="5592445"/>
          </a:xfrm>
          <a:prstGeom prst="rect">
            <a:avLst/>
          </a:prstGeom>
          <a:noFill/>
          <a:ln w="9525">
            <a:noFill/>
          </a:ln>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0" indent="0" eaLnBrk="1" hangingPunct="1">
              <a:lnSpc>
                <a:spcPct val="100000"/>
              </a:lnSpc>
              <a:defRPr/>
            </a:pPr>
            <a:r>
              <a:rPr lang="zh-CN" altLang="en-US" sz="2400" b="1" dirty="0">
                <a:solidFill>
                  <a:schemeClr val="accent6"/>
                </a:solidFill>
                <a:latin typeface="微软雅黑" panose="020B0503020204020204" pitchFamily="34" charset="-122"/>
                <a:ea typeface="微软雅黑" panose="020B0503020204020204" pitchFamily="34" charset="-122"/>
                <a:cs typeface="+mn-ea"/>
              </a:rPr>
              <a:t>考题一</a:t>
            </a:r>
            <a:endParaRPr lang="zh-CN" altLang="en-US" sz="2400" b="1" dirty="0">
              <a:solidFill>
                <a:schemeClr val="accent6"/>
              </a:solidFill>
              <a:latin typeface="微软雅黑" panose="020B0503020204020204" pitchFamily="34" charset="-122"/>
              <a:ea typeface="微软雅黑" panose="020B0503020204020204" pitchFamily="34" charset="-122"/>
              <a:cs typeface="+mn-ea"/>
            </a:endParaRPr>
          </a:p>
        </p:txBody>
      </p:sp>
      <p:sp>
        <p:nvSpPr>
          <p:cNvPr id="3" name="内容占位符 2"/>
          <p:cNvSpPr>
            <a:spLocks noGrp="1"/>
          </p:cNvSpPr>
          <p:nvPr>
            <p:ph idx="1"/>
          </p:nvPr>
        </p:nvSpPr>
        <p:spPr>
          <a:xfrm>
            <a:off x="838200" y="1123951"/>
            <a:ext cx="10515600" cy="566737"/>
          </a:xfrm>
        </p:spPr>
        <p:txBody>
          <a:bodyPr/>
          <a:lstStyle/>
          <a:p>
            <a:pPr marL="0" indent="0">
              <a:buNone/>
            </a:pPr>
            <a:r>
              <a:rPr lang="zh-CN" altLang="en-US" dirty="0" smtClean="0"/>
              <a:t>请为满</a:t>
            </a:r>
            <a:r>
              <a:rPr lang="en-US" altLang="zh-CN" dirty="0" smtClean="0"/>
              <a:t>300</a:t>
            </a:r>
            <a:r>
              <a:rPr lang="zh-CN" altLang="en-US" dirty="0" smtClean="0"/>
              <a:t>人开赛的斗地主班车赛，设计具体赛制。</a:t>
            </a:r>
            <a:endParaRPr lang="zh-CN" altLang="en-US" dirty="0"/>
          </a:p>
        </p:txBody>
      </p:sp>
      <p:sp>
        <p:nvSpPr>
          <p:cNvPr id="6" name="标题 1"/>
          <p:cNvSpPr txBox="1">
            <a:spLocks/>
          </p:cNvSpPr>
          <p:nvPr/>
        </p:nvSpPr>
        <p:spPr>
          <a:xfrm>
            <a:off x="704850" y="3051175"/>
            <a:ext cx="10515600" cy="1325563"/>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等线 Light" panose="02010600030101010101" pitchFamily="2" charset="-122"/>
              </a:defRPr>
            </a:lvl1pPr>
            <a:lvl2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2pPr>
            <a:lvl3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3pPr>
            <a:lvl4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4pPr>
            <a:lvl5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5pPr>
            <a:lvl6pPr marL="13716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6pPr>
            <a:lvl7pPr marL="18288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7pPr>
            <a:lvl8pPr marL="22860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8pPr>
            <a:lvl9pPr marL="27432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9pPr>
          </a:lstStyle>
          <a:p>
            <a:pPr marL="0" indent="0" eaLnBrk="1" hangingPunct="1">
              <a:lnSpc>
                <a:spcPct val="100000"/>
              </a:lnSpc>
              <a:defRPr/>
            </a:pPr>
            <a:r>
              <a:rPr lang="zh-CN" altLang="en-US" sz="2400" b="1" dirty="0" smtClean="0">
                <a:solidFill>
                  <a:schemeClr val="accent6"/>
                </a:solidFill>
                <a:latin typeface="微软雅黑" panose="020B0503020204020204" pitchFamily="34" charset="-122"/>
                <a:ea typeface="微软雅黑" panose="020B0503020204020204" pitchFamily="34" charset="-122"/>
                <a:cs typeface="+mn-ea"/>
              </a:rPr>
              <a:t>考题二</a:t>
            </a:r>
            <a:r>
              <a:rPr lang="en-US" altLang="zh-CN" sz="2400" b="1" dirty="0" smtClean="0">
                <a:solidFill>
                  <a:schemeClr val="accent6"/>
                </a:solidFill>
                <a:latin typeface="微软雅黑" panose="020B0503020204020204" pitchFamily="34" charset="-122"/>
                <a:ea typeface="微软雅黑" panose="020B0503020204020204" pitchFamily="34" charset="-122"/>
                <a:cs typeface="+mn-ea"/>
              </a:rPr>
              <a:t/>
            </a:r>
            <a:br>
              <a:rPr lang="en-US" altLang="zh-CN" sz="2400" b="1" dirty="0" smtClean="0">
                <a:solidFill>
                  <a:schemeClr val="accent6"/>
                </a:solidFill>
                <a:latin typeface="微软雅黑" panose="020B0503020204020204" pitchFamily="34" charset="-122"/>
                <a:ea typeface="微软雅黑" panose="020B0503020204020204" pitchFamily="34" charset="-122"/>
                <a:cs typeface="+mn-ea"/>
              </a:rPr>
            </a:br>
            <a:r>
              <a:rPr lang="zh-CN" altLang="en-US" sz="2800" dirty="0">
                <a:latin typeface="+mn-lt"/>
                <a:ea typeface="+mn-ea"/>
                <a:cs typeface="+mn-cs"/>
                <a:sym typeface="等线" panose="02010600030101010101" pitchFamily="2" charset="-122"/>
              </a:rPr>
              <a:t>请为</a:t>
            </a:r>
            <a:r>
              <a:rPr lang="en-US" altLang="zh-CN" sz="2800" dirty="0" smtClean="0">
                <a:latin typeface="+mn-lt"/>
                <a:ea typeface="+mn-ea"/>
                <a:cs typeface="+mn-cs"/>
                <a:sym typeface="等线" panose="02010600030101010101" pitchFamily="2" charset="-122"/>
              </a:rPr>
              <a:t>1</a:t>
            </a:r>
            <a:r>
              <a:rPr lang="zh-CN" altLang="en-US" sz="2800" dirty="0">
                <a:latin typeface="+mn-lt"/>
                <a:ea typeface="+mn-ea"/>
                <a:cs typeface="+mn-cs"/>
                <a:sym typeface="等线" panose="02010600030101010101" pitchFamily="2" charset="-122"/>
              </a:rPr>
              <a:t>个</a:t>
            </a:r>
            <a:r>
              <a:rPr lang="en-US" altLang="zh-CN" sz="2800" dirty="0">
                <a:latin typeface="+mn-lt"/>
                <a:ea typeface="+mn-ea"/>
                <a:cs typeface="+mn-cs"/>
                <a:sym typeface="等线" panose="02010600030101010101" pitchFamily="2" charset="-122"/>
              </a:rPr>
              <a:t>1000</a:t>
            </a:r>
            <a:r>
              <a:rPr lang="zh-CN" altLang="en-US" sz="2800" dirty="0" smtClean="0">
                <a:latin typeface="+mn-lt"/>
                <a:ea typeface="+mn-ea"/>
                <a:cs typeface="+mn-cs"/>
                <a:sym typeface="等线" panose="02010600030101010101" pitchFamily="2" charset="-122"/>
              </a:rPr>
              <a:t>人左右参赛的斗</a:t>
            </a:r>
            <a:r>
              <a:rPr lang="zh-CN" altLang="en-US" sz="2800" dirty="0">
                <a:latin typeface="+mn-lt"/>
                <a:ea typeface="+mn-ea"/>
                <a:cs typeface="+mn-cs"/>
                <a:sym typeface="等线" panose="02010600030101010101" pitchFamily="2" charset="-122"/>
              </a:rPr>
              <a:t>地主定点赛，设计具体赛制。</a:t>
            </a:r>
            <a:endParaRPr lang="zh-CN" altLang="en-US" sz="2800" dirty="0">
              <a:latin typeface="+mn-lt"/>
              <a:ea typeface="+mn-ea"/>
              <a:cs typeface="+mn-cs"/>
              <a:sym typeface="等线" panose="02010600030101010101" pitchFamily="2" charset="-122"/>
            </a:endParaRPr>
          </a:p>
        </p:txBody>
      </p:sp>
      <p:sp>
        <p:nvSpPr>
          <p:cNvPr id="8" name="标题 1"/>
          <p:cNvSpPr txBox="1">
            <a:spLocks/>
          </p:cNvSpPr>
          <p:nvPr/>
        </p:nvSpPr>
        <p:spPr>
          <a:xfrm>
            <a:off x="704850" y="4203700"/>
            <a:ext cx="10515600" cy="1325563"/>
          </a:xfrm>
          <a:prstGeom prst="rect">
            <a:avLst/>
          </a:prstGeom>
        </p:spPr>
        <p:txBody>
          <a:bodyPr/>
          <a:lst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等线 Light" panose="02010600030101010101" pitchFamily="2" charset="-122"/>
              </a:defRPr>
            </a:lvl1pPr>
            <a:lvl2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2pPr>
            <a:lvl3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3pPr>
            <a:lvl4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4pPr>
            <a:lvl5pPr marL="914400" indent="-914400"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5pPr>
            <a:lvl6pPr marL="13716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6pPr>
            <a:lvl7pPr marL="18288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7pPr>
            <a:lvl8pPr marL="22860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8pPr>
            <a:lvl9pPr marL="2743200" indent="-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sym typeface="等线 Light" panose="02010600030101010101" pitchFamily="2" charset="-122"/>
              </a:defRPr>
            </a:lvl9pPr>
          </a:lstStyle>
          <a:p>
            <a:pPr marL="0" indent="0" eaLnBrk="1" hangingPunct="1">
              <a:lnSpc>
                <a:spcPct val="100000"/>
              </a:lnSpc>
              <a:defRPr/>
            </a:pPr>
            <a:endParaRPr lang="zh-CN" altLang="en-US" sz="2400" b="1" dirty="0">
              <a:solidFill>
                <a:schemeClr val="accent6"/>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397182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custDataLst>
              <p:tags r:id="rId2"/>
            </p:custDataLst>
          </p:nvPr>
        </p:nvSpPr>
        <p:spPr>
          <a:noFill/>
          <a:ln>
            <a:noFill/>
          </a:ln>
        </p:spPr>
        <p:txBody>
          <a:bodyPr/>
          <a:lstStyle/>
          <a:p>
            <a:endParaRPr lang="zh-CN" altLang="en-US" dirty="0"/>
          </a:p>
        </p:txBody>
      </p:sp>
      <p:sp>
        <p:nvSpPr>
          <p:cNvPr id="24579" name="内容占位符 2"/>
          <p:cNvSpPr>
            <a:spLocks noGrp="1"/>
          </p:cNvSpPr>
          <p:nvPr>
            <p:ph idx="1" hasCustomPrompt="1"/>
            <p:custDataLst>
              <p:tags r:id="rId3"/>
            </p:custDataLst>
          </p:nvPr>
        </p:nvSpPr>
        <p:spPr>
          <a:noFill/>
          <a:ln>
            <a:noFill/>
          </a:ln>
        </p:spPr>
        <p:txBody>
          <a:bodyPr/>
          <a:lstStyle/>
          <a:p>
            <a:endParaRPr lang="zh-CN" altLang="en-US" dirty="0"/>
          </a:p>
        </p:txBody>
      </p:sp>
      <p:pic>
        <p:nvPicPr>
          <p:cNvPr id="24580" name="图片 3"/>
          <p:cNvPicPr>
            <a:picLocks noChangeAspect="1"/>
          </p:cNvPicPr>
          <p:nvPr>
            <p:custDataLst>
              <p:tags r:id="rId4"/>
            </p:custDataLst>
          </p:nvPr>
        </p:nvPicPr>
        <p:blipFill>
          <a:blip r:embed="rId6"/>
          <a:stretch>
            <a:fillRect/>
          </a:stretch>
        </p:blipFill>
        <p:spPr>
          <a:xfrm>
            <a:off x="0" y="0"/>
            <a:ext cx="12192000" cy="6858000"/>
          </a:xfrm>
          <a:prstGeom prst="rect">
            <a:avLst/>
          </a:prstGeom>
          <a:noFill/>
          <a:ln w="9525">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8"/>
          <p:cNvPicPr>
            <a:picLocks noChangeAspect="1"/>
          </p:cNvPicPr>
          <p:nvPr>
            <p:custDataLst>
              <p:tags r:id="rId2"/>
            </p:custDataLst>
          </p:nvPr>
        </p:nvPicPr>
        <p:blipFill>
          <a:blip r:embed="rId8"/>
          <a:srcRect t="1123" r="636" b="22156"/>
          <a:stretch>
            <a:fillRect/>
          </a:stretch>
        </p:blipFill>
        <p:spPr>
          <a:xfrm>
            <a:off x="0" y="0"/>
            <a:ext cx="12192000" cy="6858000"/>
          </a:xfrm>
          <a:prstGeom prst="rect">
            <a:avLst/>
          </a:prstGeom>
          <a:noFill/>
          <a:ln w="9525">
            <a:noFill/>
          </a:ln>
        </p:spPr>
      </p:pic>
      <p:sp>
        <p:nvSpPr>
          <p:cNvPr id="5123" name="矩形 12"/>
          <p:cNvSpPr/>
          <p:nvPr>
            <p:custDataLst>
              <p:tags r:id="rId3"/>
            </p:custDataLst>
          </p:nvPr>
        </p:nvSpPr>
        <p:spPr>
          <a:xfrm>
            <a:off x="612775" y="612775"/>
            <a:ext cx="10974388" cy="5372100"/>
          </a:xfrm>
          <a:prstGeom prst="rect">
            <a:avLst/>
          </a:prstGeom>
          <a:noFill/>
          <a:ln w="9525" cap="flat" cmpd="sng">
            <a:solidFill>
              <a:srgbClr val="AEABAB"/>
            </a:solidFill>
            <a:prstDash val="dash"/>
            <a:miter/>
            <a:headEnd type="none" w="med" len="med"/>
            <a:tailEnd type="none" w="med" len="med"/>
          </a:ln>
        </p:spPr>
        <p:txBody>
          <a:bodyPr lIns="90170" tIns="46990" rIns="90170" bIns="46990" anchor="ctr" anchorCtr="0"/>
          <a:lstStyle/>
          <a:p>
            <a:pPr algn="ctr" eaLnBrk="1" hangingPunct="1"/>
            <a:endParaRPr lang="zh-CN" altLang="zh-CN" dirty="0">
              <a:solidFill>
                <a:srgbClr val="FFFFFF"/>
              </a:solidFill>
              <a:latin typeface="等线" panose="02010600030101010101" pitchFamily="2" charset="-122"/>
              <a:ea typeface="等线" panose="02010600030101010101" pitchFamily="2" charset="-122"/>
              <a:sym typeface="等线" panose="02010600030101010101" pitchFamily="2" charset="-122"/>
            </a:endParaRPr>
          </a:p>
        </p:txBody>
      </p:sp>
      <p:sp>
        <p:nvSpPr>
          <p:cNvPr id="5124" name="文本框 8"/>
          <p:cNvSpPr/>
          <p:nvPr>
            <p:custDataLst>
              <p:tags r:id="rId4"/>
            </p:custDataLst>
          </p:nvPr>
        </p:nvSpPr>
        <p:spPr>
          <a:xfrm>
            <a:off x="1000125" y="1120775"/>
            <a:ext cx="7447280" cy="891540"/>
          </a:xfrm>
          <a:prstGeom prst="rect">
            <a:avLst/>
          </a:prstGeom>
          <a:noFill/>
          <a:ln w="9525">
            <a:noFill/>
          </a:ln>
        </p:spPr>
        <p:txBody>
          <a:bodyPr wrap="none">
            <a:spAutoFit/>
          </a:bodyPr>
          <a:lstStyle/>
          <a:p>
            <a:pPr eaLnBrk="1" hangingPunct="1"/>
            <a:r>
              <a:rPr lang="zh-CN" altLang="en-US" sz="5200" dirty="0">
                <a:solidFill>
                  <a:schemeClr val="bg1"/>
                </a:solidFill>
                <a:latin typeface="Lantinghei SC Demibold" charset="-122"/>
                <a:ea typeface="微软雅黑" panose="020B0503020204020204" pitchFamily="34" charset="-122"/>
                <a:sym typeface="Lantinghei SC Demibold" charset="-122"/>
              </a:rPr>
              <a:t>常见的竞技比赛赛制类型</a:t>
            </a:r>
          </a:p>
        </p:txBody>
      </p:sp>
      <p:sp>
        <p:nvSpPr>
          <p:cNvPr id="5125" name="文本框 10"/>
          <p:cNvSpPr/>
          <p:nvPr>
            <p:custDataLst>
              <p:tags r:id="rId5"/>
            </p:custDataLst>
          </p:nvPr>
        </p:nvSpPr>
        <p:spPr>
          <a:xfrm>
            <a:off x="987425" y="2232025"/>
            <a:ext cx="2967038" cy="3324225"/>
          </a:xfrm>
          <a:prstGeom prst="rect">
            <a:avLst/>
          </a:prstGeom>
          <a:noFill/>
          <a:ln w="9525">
            <a:noFill/>
          </a:ln>
        </p:spPr>
        <p:txBody>
          <a:bodyPr wrap="none">
            <a:spAutoFit/>
          </a:bodyPr>
          <a:lstStyle/>
          <a:p>
            <a:pPr marL="342900" indent="-342900" eaLnBrk="1" hangingPunct="1">
              <a:lnSpc>
                <a:spcPts val="3800"/>
              </a:lnSpc>
              <a:buFont typeface="Wingdings" panose="05000000000000000000" pitchFamily="2" charset="2"/>
              <a:buChar char="l"/>
            </a:pPr>
            <a:r>
              <a:rPr lang="zh-CN" altLang="en-US" sz="2000" dirty="0">
                <a:solidFill>
                  <a:schemeClr val="bg1"/>
                </a:solidFill>
                <a:latin typeface="Lantinghei SC Demibold" charset="-122"/>
                <a:ea typeface="微软雅黑" panose="020B0503020204020204" pitchFamily="34" charset="-122"/>
                <a:sym typeface="Lantinghei SC Demibold" charset="-122"/>
              </a:rPr>
              <a:t>淘汰赛制</a:t>
            </a:r>
            <a:r>
              <a:rPr lang="en-US" altLang="zh-CN" sz="2000" dirty="0">
                <a:solidFill>
                  <a:schemeClr val="bg1"/>
                </a:solidFill>
                <a:latin typeface="Lantinghei SC Demibold" charset="-122"/>
                <a:ea typeface="微软雅黑" panose="020B0503020204020204" pitchFamily="34" charset="-122"/>
                <a:sym typeface="Lantinghei SC Demibold" charset="-122"/>
              </a:rPr>
              <a:t>(</a:t>
            </a:r>
            <a:r>
              <a:rPr lang="zh-CN" altLang="en-US" sz="2000" dirty="0">
                <a:solidFill>
                  <a:schemeClr val="bg1"/>
                </a:solidFill>
                <a:latin typeface="Lantinghei SC Demibold" charset="-122"/>
                <a:ea typeface="微软雅黑" panose="020B0503020204020204" pitchFamily="34" charset="-122"/>
                <a:sym typeface="Lantinghei SC Demibold" charset="-122"/>
              </a:rPr>
              <a:t>定局积分）</a:t>
            </a:r>
            <a:endParaRPr lang="en-US" altLang="zh-CN" sz="2000" dirty="0">
              <a:solidFill>
                <a:schemeClr val="bg1"/>
              </a:solidFill>
              <a:latin typeface="Lantinghei SC Demibold" charset="-122"/>
              <a:ea typeface="微软雅黑" panose="020B0503020204020204" pitchFamily="34" charset="-122"/>
              <a:sym typeface="Lantinghei SC Demibold" charset="-122"/>
            </a:endParaRPr>
          </a:p>
          <a:p>
            <a:pPr marL="342900" indent="-342900" eaLnBrk="1" hangingPunct="1">
              <a:lnSpc>
                <a:spcPts val="3800"/>
              </a:lnSpc>
              <a:buFont typeface="Wingdings" panose="05000000000000000000" pitchFamily="2" charset="2"/>
              <a:buChar char="l"/>
            </a:pPr>
            <a:r>
              <a:rPr lang="zh-CN" altLang="en-US" sz="2000" dirty="0">
                <a:solidFill>
                  <a:schemeClr val="bg1"/>
                </a:solidFill>
                <a:latin typeface="Lantinghei SC Demibold" charset="-122"/>
                <a:ea typeface="微软雅黑" panose="020B0503020204020204" pitchFamily="34" charset="-122"/>
                <a:sym typeface="Lantinghei SC Demibold" charset="-122"/>
              </a:rPr>
              <a:t>循环赛制</a:t>
            </a:r>
            <a:endParaRPr lang="en-US" altLang="zh-CN" sz="2000" dirty="0">
              <a:solidFill>
                <a:schemeClr val="bg1"/>
              </a:solidFill>
              <a:latin typeface="Lantinghei SC Demibold" charset="-122"/>
              <a:ea typeface="微软雅黑" panose="020B0503020204020204" pitchFamily="34" charset="-122"/>
              <a:sym typeface="Lantinghei SC Demibold" charset="-122"/>
            </a:endParaRPr>
          </a:p>
          <a:p>
            <a:pPr marL="342900" indent="-342900" eaLnBrk="1" hangingPunct="1">
              <a:lnSpc>
                <a:spcPts val="3800"/>
              </a:lnSpc>
              <a:buFont typeface="Wingdings" panose="05000000000000000000" pitchFamily="2" charset="2"/>
              <a:buChar char="l"/>
            </a:pPr>
            <a:r>
              <a:rPr lang="zh-CN" altLang="en-US" sz="2000" dirty="0">
                <a:solidFill>
                  <a:schemeClr val="bg1"/>
                </a:solidFill>
                <a:latin typeface="Lantinghei SC Demibold" charset="-122"/>
                <a:ea typeface="微软雅黑" panose="020B0503020204020204" pitchFamily="34" charset="-122"/>
                <a:sym typeface="Lantinghei SC Demibold" charset="-122"/>
              </a:rPr>
              <a:t>瑞士赛制</a:t>
            </a:r>
            <a:endParaRPr lang="en-US" altLang="zh-CN" sz="2000" dirty="0">
              <a:solidFill>
                <a:schemeClr val="bg1"/>
              </a:solidFill>
              <a:latin typeface="Lantinghei SC Demibold" charset="-122"/>
              <a:ea typeface="微软雅黑" panose="020B0503020204020204" pitchFamily="34" charset="-122"/>
              <a:sym typeface="Lantinghei SC Demibold" charset="-122"/>
            </a:endParaRPr>
          </a:p>
          <a:p>
            <a:pPr marL="342900" indent="-342900" eaLnBrk="1" hangingPunct="1">
              <a:lnSpc>
                <a:spcPts val="3800"/>
              </a:lnSpc>
              <a:buFont typeface="Wingdings" panose="05000000000000000000" pitchFamily="2" charset="2"/>
              <a:buChar char="l"/>
            </a:pPr>
            <a:r>
              <a:rPr lang="zh-CN" altLang="en-US" sz="2000" dirty="0">
                <a:solidFill>
                  <a:schemeClr val="bg1"/>
                </a:solidFill>
                <a:latin typeface="Lantinghei SC Demibold" charset="-122"/>
                <a:ea typeface="微软雅黑" panose="020B0503020204020204" pitchFamily="34" charset="-122"/>
                <a:sym typeface="Lantinghei SC Demibold" charset="-122"/>
              </a:rPr>
              <a:t>双败淘汰制</a:t>
            </a:r>
            <a:endParaRPr lang="en-US" altLang="zh-CN" sz="2000" dirty="0">
              <a:solidFill>
                <a:schemeClr val="bg1"/>
              </a:solidFill>
              <a:latin typeface="Lantinghei SC Demibold" charset="-122"/>
              <a:ea typeface="微软雅黑" panose="020B0503020204020204" pitchFamily="34" charset="-122"/>
              <a:sym typeface="Lantinghei SC Demibold" charset="-122"/>
            </a:endParaRPr>
          </a:p>
          <a:p>
            <a:pPr marL="342900" indent="-342900" eaLnBrk="1" hangingPunct="1">
              <a:lnSpc>
                <a:spcPts val="3800"/>
              </a:lnSpc>
              <a:buFont typeface="Wingdings" panose="05000000000000000000" pitchFamily="2" charset="2"/>
              <a:buChar char="l"/>
            </a:pPr>
            <a:endParaRPr lang="en-US" altLang="zh-CN" sz="2000" dirty="0">
              <a:solidFill>
                <a:schemeClr val="bg1"/>
              </a:solidFill>
              <a:latin typeface="Lantinghei SC Demibold" charset="-122"/>
              <a:ea typeface="微软雅黑" panose="020B0503020204020204" pitchFamily="34" charset="-122"/>
              <a:sym typeface="Lantinghei SC Demibold" charset="-122"/>
            </a:endParaRPr>
          </a:p>
          <a:p>
            <a:pPr marL="342900" indent="-342900" eaLnBrk="1" hangingPunct="1">
              <a:lnSpc>
                <a:spcPts val="3800"/>
              </a:lnSpc>
              <a:buFont typeface="Wingdings" panose="05000000000000000000" pitchFamily="2" charset="2"/>
              <a:buChar char="l"/>
            </a:pPr>
            <a:endParaRPr lang="en-US" altLang="zh-CN" sz="2000" dirty="0">
              <a:solidFill>
                <a:schemeClr val="bg1"/>
              </a:solidFill>
              <a:latin typeface="Lantinghei SC Demibold" charset="-122"/>
              <a:ea typeface="微软雅黑" panose="020B0503020204020204" pitchFamily="34" charset="-122"/>
              <a:sym typeface="Lantinghei SC Demibold" charset="-122"/>
            </a:endParaRPr>
          </a:p>
          <a:p>
            <a:pPr marL="342900" indent="-342900" eaLnBrk="1" hangingPunct="1">
              <a:buFont typeface="Wingdings" panose="05000000000000000000" pitchFamily="2" charset="2"/>
              <a:buChar char="l"/>
            </a:pPr>
            <a:endParaRPr lang="zh-CN" altLang="en-US" sz="2000" dirty="0">
              <a:solidFill>
                <a:schemeClr val="bg1"/>
              </a:solidFill>
              <a:latin typeface="Lantinghei SC Demibold" charset="-122"/>
              <a:ea typeface="微软雅黑" panose="020B0503020204020204" pitchFamily="34" charset="-122"/>
              <a:sym typeface="Lantinghei SC Demibold" charset="-122"/>
            </a:endParaRPr>
          </a:p>
        </p:txBody>
      </p:sp>
      <p:pic>
        <p:nvPicPr>
          <p:cNvPr id="5126" name="Picture 8" descr="竞技世界logo（ppt替换）"/>
          <p:cNvPicPr>
            <a:picLocks noChangeAspect="1"/>
          </p:cNvPicPr>
          <p:nvPr>
            <p:custDataLst>
              <p:tags r:id="rId6"/>
            </p:custDataLst>
          </p:nvPr>
        </p:nvPicPr>
        <p:blipFill>
          <a:blip r:embed="rId9"/>
          <a:stretch>
            <a:fillRect/>
          </a:stretch>
        </p:blipFill>
        <p:spPr>
          <a:xfrm>
            <a:off x="10763250" y="6183313"/>
            <a:ext cx="823913" cy="393700"/>
          </a:xfrm>
          <a:prstGeom prst="rect">
            <a:avLst/>
          </a:prstGeom>
          <a:noFill/>
          <a:ln w="9525">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custDataLst>
              <p:tags r:id="rId2"/>
            </p:custDataLst>
          </p:nvPr>
        </p:nvCxnSpPr>
        <p:spPr>
          <a:xfrm rot="5400000" flipH="1">
            <a:off x="9427845" y="-16510"/>
            <a:ext cx="2747645" cy="2781300"/>
          </a:xfrm>
          <a:prstGeom prst="line">
            <a:avLst/>
          </a:prstGeom>
          <a:ln w="9525" cmpd="sng">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直角三角形 5"/>
          <p:cNvSpPr/>
          <p:nvPr>
            <p:custDataLst>
              <p:tags r:id="rId3"/>
            </p:custDataLst>
          </p:nvPr>
        </p:nvSpPr>
        <p:spPr>
          <a:xfrm flipH="1" flipV="1">
            <a:off x="9923145" y="635"/>
            <a:ext cx="2268855" cy="228473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sp>
        <p:nvSpPr>
          <p:cNvPr id="9" name="直角三角形 8"/>
          <p:cNvSpPr/>
          <p:nvPr>
            <p:custDataLst>
              <p:tags r:id="rId4"/>
            </p:custDataLst>
          </p:nvPr>
        </p:nvSpPr>
        <p:spPr>
          <a:xfrm>
            <a:off x="0" y="5401945"/>
            <a:ext cx="1459865" cy="145605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5"/>
            </p:custDataLst>
          </p:nvPr>
        </p:nvCxnSpPr>
        <p:spPr>
          <a:xfrm flipH="1" flipV="1">
            <a:off x="10160" y="4983480"/>
            <a:ext cx="1980565" cy="1905000"/>
          </a:xfrm>
          <a:prstGeom prst="line">
            <a:avLst/>
          </a:prstGeom>
          <a:ln w="12700">
            <a:solidFill>
              <a:schemeClr val="l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Object 901"/>
          <p:cNvSpPr txBox="1"/>
          <p:nvPr>
            <p:custDataLst>
              <p:tags r:id="rId6"/>
            </p:custDataLst>
          </p:nvPr>
        </p:nvSpPr>
        <p:spPr>
          <a:xfrm>
            <a:off x="609562" y="609480"/>
            <a:ext cx="10972876" cy="752474"/>
          </a:xfrm>
          <a:prstGeom prst="rect">
            <a:avLst/>
          </a:prstGeom>
        </p:spPr>
        <p:txBody>
          <a:bodyPr vert="horz" lIns="63500" tIns="25400" rIns="63500" bIns="25400" rtlCol="0" anchor="b" anchorCtr="0">
            <a:normAutofit/>
          </a:bodyPr>
          <a:lstStyle/>
          <a:p>
            <a:pPr marL="0" indent="0" algn="ctr" fontAlgn="auto">
              <a:lnSpc>
                <a:spcPct val="100000"/>
              </a:lnSpc>
              <a:spcBef>
                <a:spcPts val="0"/>
              </a:spcBef>
              <a:spcAft>
                <a:spcPts val="0"/>
              </a:spcAft>
              <a:buSzPct val="100000"/>
              <a:buNone/>
            </a:pPr>
            <a:r>
              <a:rPr lang="zh-CN" altLang="en-US" sz="4200" b="1" i="0" spc="260" dirty="0">
                <a:solidFill>
                  <a:schemeClr val="dk1">
                    <a:lumMod val="85000"/>
                    <a:lumOff val="15000"/>
                  </a:schemeClr>
                </a:solidFill>
                <a:latin typeface="微软雅黑" panose="020B0503020204020204" pitchFamily="34" charset="-122"/>
                <a:ea typeface="微软雅黑" panose="020B0503020204020204" pitchFamily="34" charset="-122"/>
                <a:sym typeface="Lantinghei SC Demibold" charset="-122"/>
              </a:rPr>
              <a:t>淘汰赛制（定局积分）</a:t>
            </a:r>
          </a:p>
        </p:txBody>
      </p:sp>
      <p:sp>
        <p:nvSpPr>
          <p:cNvPr id="2" name="Object 902"/>
          <p:cNvSpPr txBox="1"/>
          <p:nvPr>
            <p:custDataLst>
              <p:tags r:id="rId7"/>
            </p:custDataLst>
          </p:nvPr>
        </p:nvSpPr>
        <p:spPr>
          <a:xfrm>
            <a:off x="551142" y="1489589"/>
            <a:ext cx="10972876" cy="442594"/>
          </a:xfrm>
          <a:prstGeom prst="rect">
            <a:avLst/>
          </a:prstGeom>
        </p:spPr>
        <p:txBody>
          <a:bodyPr vert="horz" lIns="63500" tIns="25400" rIns="63500" bIns="25400" rtlCol="0" anchor="t" anchorCtr="0">
            <a:normAutofit/>
          </a:bodyPr>
          <a:lstStyle/>
          <a:p>
            <a:pPr marL="0" indent="0" algn="ctr" fontAlgn="auto">
              <a:lnSpc>
                <a:spcPct val="100000"/>
              </a:lnSpc>
              <a:spcBef>
                <a:spcPts val="0"/>
              </a:spcBef>
              <a:spcAft>
                <a:spcPts val="0"/>
              </a:spcAft>
              <a:buSzPct val="100000"/>
              <a:buNone/>
            </a:pPr>
            <a:r>
              <a:rPr lang="zh-CN" altLang="en-US" sz="2000" spc="100" dirty="0">
                <a:solidFill>
                  <a:schemeClr val="dk1"/>
                </a:solidFill>
                <a:latin typeface="微软雅黑" panose="020B0503020204020204" pitchFamily="34" charset="-122"/>
                <a:ea typeface="微软雅黑" panose="020B0503020204020204" pitchFamily="34" charset="-122"/>
              </a:rPr>
              <a:t>固定局数，每轮淘汰一半选手。每轮的参与玩家是上一轮的一半，如48-24-12-6-3。</a:t>
            </a:r>
          </a:p>
        </p:txBody>
      </p:sp>
      <p:pic>
        <p:nvPicPr>
          <p:cNvPr id="7" name="图片 6"/>
          <p:cNvPicPr>
            <a:picLocks noChangeAspect="1"/>
          </p:cNvPicPr>
          <p:nvPr>
            <p:custDataLst>
              <p:tags r:id="rId8"/>
            </p:custDataLst>
          </p:nvPr>
        </p:nvPicPr>
        <p:blipFill rotWithShape="1">
          <a:blip r:embed="rId10"/>
          <a:srcRect t="13232" b="13232"/>
          <a:stretch>
            <a:fillRect/>
          </a:stretch>
        </p:blipFill>
        <p:spPr>
          <a:xfrm>
            <a:off x="1151255" y="2160540"/>
            <a:ext cx="9772650" cy="4192117"/>
          </a:xfrm>
          <a:custGeom>
            <a:avLst/>
            <a:gdLst/>
            <a:ahLst/>
            <a:cxnLst>
              <a:cxn ang="3">
                <a:pos x="hc" y="t"/>
              </a:cxn>
              <a:cxn ang="cd2">
                <a:pos x="l" y="vc"/>
              </a:cxn>
              <a:cxn ang="cd4">
                <a:pos x="hc" y="b"/>
              </a:cxn>
              <a:cxn ang="0">
                <a:pos x="r" y="vc"/>
              </a:cxn>
            </a:cxnLst>
            <a:rect l="l" t="t" r="r" b="b"/>
            <a:pathLst>
              <a:path w="9120" h="5765">
                <a:moveTo>
                  <a:pt x="0" y="0"/>
                </a:moveTo>
                <a:lnTo>
                  <a:pt x="9120" y="0"/>
                </a:lnTo>
                <a:lnTo>
                  <a:pt x="9120" y="5765"/>
                </a:lnTo>
                <a:lnTo>
                  <a:pt x="0" y="5765"/>
                </a:lnTo>
                <a:lnTo>
                  <a:pt x="0" y="0"/>
                </a:lnTo>
                <a:close/>
              </a:path>
            </a:pathLst>
          </a:cu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901"/>
          <p:cNvSpPr txBox="1"/>
          <p:nvPr>
            <p:custDataLst>
              <p:tags r:id="rId2"/>
            </p:custDataLst>
          </p:nvPr>
        </p:nvSpPr>
        <p:spPr>
          <a:xfrm>
            <a:off x="609562" y="609480"/>
            <a:ext cx="10972876" cy="752474"/>
          </a:xfrm>
          <a:prstGeom prst="rect">
            <a:avLst/>
          </a:prstGeom>
        </p:spPr>
        <p:txBody>
          <a:bodyPr vert="horz" lIns="63500" tIns="25400" rIns="63500" bIns="25400" rtlCol="0" anchor="b" anchorCtr="0">
            <a:normAutofit/>
          </a:bodyPr>
          <a:lstStyle/>
          <a:p>
            <a:pPr marL="0" indent="0" algn="l" fontAlgn="auto">
              <a:lnSpc>
                <a:spcPct val="100000"/>
              </a:lnSpc>
              <a:spcBef>
                <a:spcPts val="0"/>
              </a:spcBef>
              <a:spcAft>
                <a:spcPts val="0"/>
              </a:spcAft>
              <a:buSzPct val="100000"/>
              <a:buNone/>
            </a:pPr>
            <a:r>
              <a:rPr lang="zh-CN" altLang="en-US" sz="4000" b="1" i="0" spc="240" dirty="0">
                <a:solidFill>
                  <a:schemeClr val="dk1">
                    <a:lumMod val="85000"/>
                    <a:lumOff val="15000"/>
                  </a:schemeClr>
                </a:solidFill>
                <a:latin typeface="微软雅黑" panose="020B0503020204020204" pitchFamily="34" charset="-122"/>
                <a:ea typeface="微软雅黑" panose="020B0503020204020204" pitchFamily="34" charset="-122"/>
                <a:sym typeface="Lantinghei SC Demibold" charset="-122"/>
              </a:rPr>
              <a:t>循环赛制</a:t>
            </a:r>
          </a:p>
        </p:txBody>
      </p:sp>
      <p:sp>
        <p:nvSpPr>
          <p:cNvPr id="5" name="Object 902"/>
          <p:cNvSpPr txBox="1"/>
          <p:nvPr>
            <p:custDataLst>
              <p:tags r:id="rId3"/>
            </p:custDataLst>
          </p:nvPr>
        </p:nvSpPr>
        <p:spPr>
          <a:xfrm>
            <a:off x="609562" y="1387354"/>
            <a:ext cx="10972876" cy="377190"/>
          </a:xfrm>
          <a:prstGeom prst="rect">
            <a:avLst/>
          </a:prstGeom>
        </p:spPr>
        <p:txBody>
          <a:bodyPr vert="horz" lIns="63500" tIns="25400" rIns="63500" bIns="25400" rtlCol="0" anchor="t" anchorCtr="0">
            <a:normAutofit/>
          </a:bodyPr>
          <a:lstStyle/>
          <a:p>
            <a:pPr marL="0" indent="0" algn="l" fontAlgn="auto">
              <a:lnSpc>
                <a:spcPct val="100000"/>
              </a:lnSpc>
              <a:spcBef>
                <a:spcPts val="0"/>
              </a:spcBef>
              <a:spcAft>
                <a:spcPts val="0"/>
              </a:spcAft>
              <a:buSzPct val="100000"/>
              <a:buNone/>
            </a:pPr>
            <a:r>
              <a:rPr lang="zh-CN" altLang="en-US" sz="2000" spc="100" dirty="0">
                <a:solidFill>
                  <a:schemeClr val="dk1"/>
                </a:solidFill>
                <a:latin typeface="微软雅黑" panose="020B0503020204020204" pitchFamily="34" charset="-122"/>
                <a:ea typeface="微软雅黑" panose="020B0503020204020204" pitchFamily="34" charset="-122"/>
              </a:rPr>
              <a:t>是每个队都能和其他队比赛一次或多次，最后按总成绩计算名次</a:t>
            </a:r>
          </a:p>
        </p:txBody>
      </p:sp>
      <p:sp>
        <p:nvSpPr>
          <p:cNvPr id="11" name="Title 6"/>
          <p:cNvSpPr txBox="1"/>
          <p:nvPr>
            <p:custDataLst>
              <p:tags r:id="rId4"/>
            </p:custDataLst>
          </p:nvPr>
        </p:nvSpPr>
        <p:spPr>
          <a:xfrm>
            <a:off x="466725" y="1906298"/>
            <a:ext cx="4495825" cy="434221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1" algn="l" fontAlgn="ctr">
              <a:lnSpc>
                <a:spcPct val="120000"/>
              </a:lnSpc>
              <a:spcBef>
                <a:spcPts val="0"/>
              </a:spcBef>
              <a:spcAft>
                <a:spcPts val="800"/>
              </a:spcAft>
              <a:buSzPct val="100000"/>
            </a:pPr>
            <a:r>
              <a:rPr lang="zh-CN" altLang="en-US" sz="2000" b="1" spc="160" dirty="0" smtClean="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英超联赛赛制</a:t>
            </a:r>
            <a:r>
              <a:rPr lang="zh-CN" altLang="en-US" sz="1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
            </a:r>
            <a:br>
              <a:rPr lang="zh-CN" altLang="en-US" sz="14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每支联赛参赛球队将在每赛季同其他球队进行主客场2场比赛；</a:t>
            </a:r>
            <a:br>
              <a:rPr lang="en-US" altLang="zh-CN"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单场联赛获胜队在积分榜上获得3分，负队得0分，战平参赛两队各得1分；</a:t>
            </a:r>
            <a:br>
              <a:rPr lang="en-US" altLang="zh-CN"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球队在积分榜上的排名将以该队获得积分多少决定，</a:t>
            </a:r>
            <a:r>
              <a:rPr lang="en-US" altLang="zh-CN" spc="16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得分越高者排名越高</a:t>
            </a:r>
            <a:r>
              <a:rPr lang="zh-CN" altLang="en-US"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custDataLst>
              <p:tags r:id="rId5"/>
            </p:custDataLst>
          </p:nvPr>
        </p:nvPicPr>
        <p:blipFill rotWithShape="1">
          <a:blip r:embed="rId7"/>
          <a:srcRect l="2552" r="2552"/>
          <a:stretch>
            <a:fillRect/>
          </a:stretch>
        </p:blipFill>
        <p:spPr>
          <a:xfrm>
            <a:off x="5410200" y="1906298"/>
            <a:ext cx="6172200" cy="4342219"/>
          </a:xfrm>
          <a:custGeom>
            <a:avLst/>
            <a:gdLst/>
            <a:ahLst/>
            <a:cxnLst>
              <a:cxn ang="3">
                <a:pos x="hc" y="t"/>
              </a:cxn>
              <a:cxn ang="cd2">
                <a:pos x="l" y="vc"/>
              </a:cxn>
              <a:cxn ang="cd4">
                <a:pos x="hc" y="b"/>
              </a:cxn>
              <a:cxn ang="0">
                <a:pos x="r" y="vc"/>
              </a:cxn>
            </a:cxnLst>
            <a:rect l="l" t="t" r="r" b="b"/>
            <a:pathLst>
              <a:path w="10710" h="6493">
                <a:moveTo>
                  <a:pt x="0" y="0"/>
                </a:moveTo>
                <a:lnTo>
                  <a:pt x="10710" y="0"/>
                </a:lnTo>
                <a:lnTo>
                  <a:pt x="10710" y="6493"/>
                </a:lnTo>
                <a:lnTo>
                  <a:pt x="0" y="6493"/>
                </a:lnTo>
                <a:lnTo>
                  <a:pt x="0" y="0"/>
                </a:lnTo>
                <a:close/>
              </a:path>
            </a:pathLst>
          </a:cu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custDataLst>
              <p:tags r:id="rId2"/>
            </p:custDataLst>
          </p:nvPr>
        </p:nvSpPr>
        <p:spPr>
          <a:xfrm rot="10800000">
            <a:off x="8648700" y="0"/>
            <a:ext cx="3543298" cy="32512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3"/>
            </p:custDataLst>
          </p:nvPr>
        </p:nvSpPr>
        <p:spPr>
          <a:xfrm>
            <a:off x="914360" y="1357047"/>
            <a:ext cx="4267225" cy="705462"/>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3800" b="1" spc="220" dirty="0">
                <a:solidFill>
                  <a:schemeClr val="dk1">
                    <a:lumMod val="85000"/>
                    <a:lumOff val="15000"/>
                  </a:schemeClr>
                </a:solidFill>
                <a:latin typeface="微软雅黑" panose="020B0503020204020204" pitchFamily="34" charset="-122"/>
                <a:ea typeface="微软雅黑" panose="020B0503020204020204" pitchFamily="34" charset="-122"/>
                <a:sym typeface="Lantinghei SC Demibold" charset="-122"/>
              </a:rPr>
              <a:t>瑞士赛制</a:t>
            </a:r>
          </a:p>
        </p:txBody>
      </p:sp>
      <p:sp>
        <p:nvSpPr>
          <p:cNvPr id="11" name="Title 6"/>
          <p:cNvSpPr txBox="1"/>
          <p:nvPr>
            <p:custDataLst>
              <p:tags r:id="rId4"/>
            </p:custDataLst>
          </p:nvPr>
        </p:nvSpPr>
        <p:spPr>
          <a:xfrm>
            <a:off x="914360" y="2234602"/>
            <a:ext cx="4267225" cy="1859267"/>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800" spc="16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是随机编排第一轮比赛，当某一轮比赛结束后，可以得到所有比赛选手的总积分，根据这个总积分的高低，把比赛选手的由高到低排序，接着是高分比高分，低分比低分，上一轮比过的下一轮就不会相遇，如此循环，直到所有轮次结束。最早起源于瑞士的一场国际象棋比赛中，所以也理所当然的叫“瑞士制”。</a:t>
            </a:r>
          </a:p>
        </p:txBody>
      </p:sp>
      <p:pic>
        <p:nvPicPr>
          <p:cNvPr id="4" name="图片 3"/>
          <p:cNvPicPr>
            <a:picLocks noChangeAspect="1"/>
          </p:cNvPicPr>
          <p:nvPr>
            <p:custDataLst>
              <p:tags r:id="rId5"/>
            </p:custDataLst>
          </p:nvPr>
        </p:nvPicPr>
        <p:blipFill rotWithShape="1">
          <a:blip r:embed="rId8"/>
          <a:srcRect t="77" b="77"/>
          <a:stretch>
            <a:fillRect/>
          </a:stretch>
        </p:blipFill>
        <p:spPr>
          <a:xfrm>
            <a:off x="5943601" y="1371611"/>
            <a:ext cx="5334038" cy="3962425"/>
          </a:xfrm>
          <a:custGeom>
            <a:avLst/>
            <a:gdLst/>
            <a:ahLst/>
            <a:cxnLst>
              <a:cxn ang="3">
                <a:pos x="hc" y="t"/>
              </a:cxn>
              <a:cxn ang="cd2">
                <a:pos x="l" y="vc"/>
              </a:cxn>
              <a:cxn ang="cd4">
                <a:pos x="hc" y="b"/>
              </a:cxn>
              <a:cxn ang="0">
                <a:pos x="r" y="vc"/>
              </a:cxn>
            </a:cxnLst>
            <a:rect l="l" t="t" r="r" b="b"/>
            <a:pathLst>
              <a:path w="8400" h="6240">
                <a:moveTo>
                  <a:pt x="0" y="0"/>
                </a:moveTo>
                <a:lnTo>
                  <a:pt x="8400" y="0"/>
                </a:lnTo>
                <a:lnTo>
                  <a:pt x="8400" y="6240"/>
                </a:lnTo>
                <a:lnTo>
                  <a:pt x="0" y="6240"/>
                </a:lnTo>
                <a:lnTo>
                  <a:pt x="0" y="0"/>
                </a:lnTo>
                <a:close/>
              </a:path>
            </a:pathLst>
          </a:custGeom>
        </p:spPr>
      </p:pic>
      <p:sp>
        <p:nvSpPr>
          <p:cNvPr id="3" name="直角三角形 2"/>
          <p:cNvSpPr/>
          <p:nvPr>
            <p:custDataLst>
              <p:tags r:id="rId6"/>
            </p:custDataLst>
          </p:nvPr>
        </p:nvSpPr>
        <p:spPr>
          <a:xfrm>
            <a:off x="8255" y="4475480"/>
            <a:ext cx="1877695" cy="2390775"/>
          </a:xfrm>
          <a:prstGeom prst="rtTriangle">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custDataLst>
              <p:tags r:id="rId2"/>
            </p:custDataLst>
          </p:nvPr>
        </p:nvSpPr>
        <p:spPr>
          <a:xfrm rot="10800000">
            <a:off x="8648700" y="0"/>
            <a:ext cx="3543298" cy="32512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0" name="直角三角形 9"/>
          <p:cNvSpPr/>
          <p:nvPr>
            <p:custDataLst>
              <p:tags r:id="rId3"/>
            </p:custDataLst>
          </p:nvPr>
        </p:nvSpPr>
        <p:spPr>
          <a:xfrm>
            <a:off x="0" y="4467225"/>
            <a:ext cx="1877695" cy="2390775"/>
          </a:xfrm>
          <a:prstGeom prst="rtTriangle">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4"/>
            </p:custDataLst>
          </p:nvPr>
        </p:nvSpPr>
        <p:spPr>
          <a:xfrm>
            <a:off x="914360" y="1702487"/>
            <a:ext cx="4057675" cy="705462"/>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3800" b="1" spc="220" dirty="0">
                <a:solidFill>
                  <a:schemeClr val="dk1">
                    <a:lumMod val="85000"/>
                    <a:lumOff val="15000"/>
                  </a:schemeClr>
                </a:solidFill>
                <a:latin typeface="微软雅黑" panose="020B0503020204020204" pitchFamily="34" charset="-122"/>
                <a:ea typeface="微软雅黑" panose="020B0503020204020204" pitchFamily="34" charset="-122"/>
                <a:sym typeface="Lantinghei SC Demibold" charset="-122"/>
              </a:rPr>
              <a:t>双败淘汰赛</a:t>
            </a:r>
          </a:p>
        </p:txBody>
      </p:sp>
      <p:sp>
        <p:nvSpPr>
          <p:cNvPr id="11" name="Title 6"/>
          <p:cNvSpPr txBox="1"/>
          <p:nvPr>
            <p:custDataLst>
              <p:tags r:id="rId5"/>
            </p:custDataLst>
          </p:nvPr>
        </p:nvSpPr>
        <p:spPr>
          <a:xfrm>
            <a:off x="914360" y="2712757"/>
            <a:ext cx="4057675" cy="1859267"/>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6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双败淘汰制，即一支队伍失败两场被淘汰出局，直到最后剩下一支队伍夺得冠军。即战队抽签后两两交战，胜者继续留在胜者组，败者则掉入败者组。在败者组一旦失败即被淘汰，最后由胜者组和败者组的冠军决出总冠军。</a:t>
            </a:r>
          </a:p>
        </p:txBody>
      </p:sp>
      <p:pic>
        <p:nvPicPr>
          <p:cNvPr id="4" name="图片 3"/>
          <p:cNvPicPr>
            <a:picLocks noChangeAspect="1"/>
          </p:cNvPicPr>
          <p:nvPr>
            <p:custDataLst>
              <p:tags r:id="rId6"/>
            </p:custDataLst>
          </p:nvPr>
        </p:nvPicPr>
        <p:blipFill rotWithShape="1">
          <a:blip r:embed="rId8"/>
          <a:srcRect l="6270" r="6270"/>
          <a:stretch>
            <a:fillRect/>
          </a:stretch>
        </p:blipFill>
        <p:spPr>
          <a:xfrm>
            <a:off x="5734051" y="1371611"/>
            <a:ext cx="5543588" cy="3962425"/>
          </a:xfrm>
          <a:custGeom>
            <a:avLst/>
            <a:gdLst/>
            <a:ahLst/>
            <a:cxnLst>
              <a:cxn ang="3">
                <a:pos x="hc" y="t"/>
              </a:cxn>
              <a:cxn ang="cd2">
                <a:pos x="l" y="vc"/>
              </a:cxn>
              <a:cxn ang="cd4">
                <a:pos x="hc" y="b"/>
              </a:cxn>
              <a:cxn ang="0">
                <a:pos x="r" y="vc"/>
              </a:cxn>
            </a:cxnLst>
            <a:rect l="l" t="t" r="r" b="b"/>
            <a:pathLst>
              <a:path w="8400" h="6240">
                <a:moveTo>
                  <a:pt x="0" y="0"/>
                </a:moveTo>
                <a:lnTo>
                  <a:pt x="8400" y="0"/>
                </a:lnTo>
                <a:lnTo>
                  <a:pt x="8400" y="6240"/>
                </a:lnTo>
                <a:lnTo>
                  <a:pt x="0" y="6240"/>
                </a:lnTo>
                <a:lnTo>
                  <a:pt x="0" y="0"/>
                </a:lnTo>
                <a:close/>
              </a:path>
            </a:pathLst>
          </a:cu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390525"/>
            <a:ext cx="7705726" cy="504825"/>
          </a:xfrm>
        </p:spPr>
        <p:txBody>
          <a:bodyPr/>
          <a:lstStyle/>
          <a:p>
            <a:pPr marL="0" indent="0" eaLnBrk="1" hangingPunct="1">
              <a:lnSpc>
                <a:spcPct val="100000"/>
              </a:lnSpc>
            </a:pPr>
            <a:r>
              <a:rPr lang="zh-CN" altLang="en-US" sz="2000" dirty="0">
                <a:solidFill>
                  <a:srgbClr val="E36729"/>
                </a:solidFill>
                <a:latin typeface="Lantinghei SC Demibold" charset="-122"/>
                <a:ea typeface="微软雅黑" panose="020B0503020204020204" pitchFamily="34" charset="-122"/>
                <a:cs typeface="+mn-cs"/>
              </a:rPr>
              <a:t>九天冠军杯斗地主比赛对战情况</a:t>
            </a:r>
            <a:endParaRPr lang="zh-CN" altLang="en-US" sz="2000" dirty="0">
              <a:solidFill>
                <a:srgbClr val="E36729"/>
              </a:solidFill>
              <a:latin typeface="Lantinghei SC Demibold" charset="-122"/>
              <a:ea typeface="微软雅黑" panose="020B0503020204020204" pitchFamily="34"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149" y="742950"/>
            <a:ext cx="5203403" cy="5791200"/>
          </a:xfrm>
          <a:prstGeom prst="rect">
            <a:avLst/>
          </a:prstGeom>
        </p:spPr>
      </p:pic>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198" y="895350"/>
            <a:ext cx="5048251" cy="5167313"/>
          </a:xfrm>
        </p:spPr>
      </p:pic>
    </p:spTree>
    <p:extLst>
      <p:ext uri="{BB962C8B-B14F-4D97-AF65-F5344CB8AC3E}">
        <p14:creationId xmlns:p14="http://schemas.microsoft.com/office/powerpoint/2010/main" val="2052535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987" y="764381"/>
            <a:ext cx="4593439" cy="5569744"/>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450" y="659606"/>
            <a:ext cx="6096000" cy="5379244"/>
          </a:xfrm>
          <a:prstGeom prst="rect">
            <a:avLst/>
          </a:prstGeom>
        </p:spPr>
      </p:pic>
    </p:spTree>
    <p:extLst>
      <p:ext uri="{BB962C8B-B14F-4D97-AF65-F5344CB8AC3E}">
        <p14:creationId xmlns:p14="http://schemas.microsoft.com/office/powerpoint/2010/main" val="2897275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15d635f685fd4d2491c2cd80a5f3ea4a&quot;,&quot;fill_align&quot;:&quot;lm&quot;,&quot;chip_types&quot;:[&quot;header&quot;]},{&quot;text_align&quot;:&quot;lm&quot;,&quot;text_direction&quot;:&quot;horizontal&quot;,&quot;support_features&quot;:[&quot;collage&quot;,&quot;carousel&quot;,&quot;creativecrop&quot;],&quot;support_big_font&quot;:false,&quot;fill_id&quot;:&quot;9cbd9f1010bd4d7788a004738f3d0e36&quot;,&quot;fill_align&quot;:&quot;lm&quot;,&quot;chip_types&quot;:[&quot;pictext&quot;,&quot;text&quot;,&quot;picture&quot;,&quot;chart&quot;,&quot;table&quot;,&quot;video&quot;]},{&quot;text_align&quot;:&quot;lm&quot;,&quot;text_direction&quot;:&quot;horizontal&quot;,&quot;support_big_font&quot;:false,&quot;fill_id&quot;:&quot;2d6de27137194b1b9669246963d33e19&quot;,&quot;fill_align&quot;:&quot;lm&quot;,&quot;chip_types&quot;:[&quot;pictext&quot;,&quot;text&quot;,&quot;picture&quot;,&quot;chart&quot;,&quot;table&quot;]}],[{&quot;text_align&quot;:&quot;lm&quot;,&quot;text_direction&quot;:&quot;horizontal&quot;,&quot;support_big_font&quot;:true,&quot;fill_id&quot;:&quot;15d635f685fd4d2491c2cd80a5f3ea4a&quot;,&quot;fill_align&quot;:&quot;lm&quot;,&quot;chip_types&quot;:[&quot;header&quot;]},{&quot;text_align&quot;:&quot;lm&quot;,&quot;text_direction&quot;:&quot;horizontal&quot;,&quot;support_big_font&quot;:false,&quot;fill_id&quot;:&quot;9cbd9f1010bd4d7788a004738f3d0e36&quot;,&quot;fill_align&quot;:&quot;lm&quot;,&quot;chip_types&quot;:[&quot;pictext&quot;,&quot;picture&quot;,&quot;chart&quot;,&quot;table&quot;,&quot;video&quot;]},{&quot;text_align&quot;:&quot;lm&quot;,&quot;text_direction&quot;:&quot;horizontal&quot;,&quot;support_features&quot;:[&quot;collage&quot;,&quot;carousel&quot;,&quot;creativecrop&quot;],&quot;support_big_font&quot;:true,&quot;fill_id&quot;:&quot;2d6de27137194b1b9669246963d33e19&quot;,&quot;fill_align&quot;:&quot;lm&quot;,&quot;chip_types&quot;:[&quot;pictext&quot;,&quot;text&quot;,&quot;picture&quot;,&quot;chart&quot;,&quot;table&quot;,&quot;video&quot;]}]]"/>
  <p:tag name="KSO_WM_SLIDE_ID" val="diagram2020930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0*0"/>
  <p:tag name="KSO_WM_TAG_VERSION" val="1.0"/>
  <p:tag name="KSO_WM_BEAUTIFY_FLAG" val="#wm#"/>
  <p:tag name="KSO_WM_TEMPLATE_CATEGORY" val="diagram"/>
  <p:tag name="KSO_WM_TEMPLATE_INDEX" val="20209302"/>
  <p:tag name="KSO_WM_SLIDE_LAYOUT" val="a_d_f"/>
  <p:tag name="KSO_WM_SLIDE_LAYOUT_CNT" val="1_1_1"/>
  <p:tag name="KSO_WM_SLIDE_LAYOUT_INFO" val="{&quot;direction&quot;:1,&quot;id&quot;:&quot;2020-10-29T10:00:44&quot;,&quot;maxSize&quot;:{&quot;size1&quot;:37.599602156361414},&quot;minSize&quot;:{&quot;size1&quot;:37.599602156361414},&quot;normalSize&quot;:{&quot;size1&quot;:37.599602156361414},&quot;subLayout&quot;:[{&quot;backgroundInfo&quot;:[{&quot;bottom&quot;:0,&quot;bottomAbs&quot;:false,&quot;left&quot;:0,&quot;leftAbs&quot;:false,&quot;right&quot;:0,&quot;rightAbs&quot;:false,&quot;top&quot;:0,&quot;topAbs&quot;:false,&quot;type&quot;:&quot;leftRight&quot;}],&quot;id&quot;:&quot;2020-10-29T10:00:44&quot;,&quot;margin&quot;:{&quot;bottom&quot;:3.809999942779541,&quot;left&quot;:1.6319999694824219,&quot;right&quot;:0.87300002574920654,&quot;top&quot;:4.2329998016357422},&quot;type&quot;:0},{&quot;id&quot;:&quot;2020-10-29T10:00:44&quot;,&quot;maxSize&quot;:{&quot;size1&quot;:57.799999999999997},&quot;minSize&quot;:{&quot;size1&quot;:37.799999999999997},&quot;normalSize&quot;:{&quot;size1&quot;:37.800185185185178},&quot;subLayout&quot;:[{&quot;id&quot;:&quot;2020-10-29T10:00:44&quot;,&quot;margin&quot;:{&quot;bottom&quot;:0.026000002399086952,&quot;left&quot;:1.659000039100647,&quot;right&quot;:1.6929999589920044,&quot;top&quot;:1.6929999589920044},&quot;type&quot;:0},{&quot;id&quot;:&quot;2020-10-29T10:00:44&quot;,&quot;margin&quot;:{&quot;bottom&quot;:1.6929999589920044,&quot;left&quot;:1.6599999666213989,&quot;right&quot;:1.6929999589920044,&quot;top&quot;:0.81999999284744263},&quot;type&quot;:0}],&quot;type&quot;:0}],&quot;type&quot;:0}"/>
  <p:tag name="KSO_WM_CHIP_XID" val="5f0e62ba8050c250ba65b19d"/>
  <p:tag name="KSO_WM_CHIP_DECFILLPROP" val="[]"/>
  <p:tag name="KSO_WM_SLIDE_CAN_ADD_NAVIGATION" val="1"/>
  <p:tag name="KSO_WM_CHIP_GROUPID" val="5f0e62ba8050c250ba65b19c"/>
  <p:tag name="KSO_WM_SLIDE_BK_DARK_LIGHT" val="2"/>
  <p:tag name="KSO_WM_SLIDE_BACKGROUND_TYPE" val="leftRight"/>
  <p:tag name="KSO_WM_SLIDE_SUPPORT_FEATURE_TYPE" val="0"/>
  <p:tag name="KSO_WM_TEMPLATE_ASSEMBLE_XID" val="5f9a224be01a7e847d6fd29b"/>
  <p:tag name="KSO_WM_TEMPLATE_ASSEMBLE_GROUPID" val="5f9a224be01a7e847d6fd29b"/>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169541_2*m_h_i*1_2_2"/>
  <p:tag name="KSO_WM_TEMPLATE_CATEGORY" val="diagram"/>
  <p:tag name="KSO_WM_TEMPLATE_INDEX" val="2016954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0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69541_2*m_h_f*1_2_1"/>
  <p:tag name="KSO_WM_TEMPLATE_CATEGORY" val="diagram"/>
  <p:tag name="KSO_WM_TEMPLATE_INDEX" val="20169541"/>
  <p:tag name="KSO_WM_UNIT_LAYERLEVEL" val="1_1_1"/>
  <p:tag name="KSO_WM_TAG_VERSION" val="1.0"/>
  <p:tag name="KSO_WM_BEAUTIFY_FLAG" val="#wm#"/>
  <p:tag name="KSO_WM_UNIT_PRESET_TEXT" val="单击此处添加文本具体内容"/>
  <p:tag name="KSO_WM_UNIT_TEXT_FILL_FORE_SCHEMECOLOR_INDEX_BRIGHTNESS" val="-0.5"/>
  <p:tag name="KSO_WM_UNIT_TEXT_FILL_FORE_SCHEMECOLOR_INDEX" val="14"/>
  <p:tag name="KSO_WM_UNIT_TEXT_FILL_TYPE" val="1"/>
  <p:tag name="KSO_WM_UNIT_USESOURCEFORMAT_APPLY"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69541_2*m_h_i*1_1_4"/>
  <p:tag name="KSO_WM_TEMPLATE_CATEGORY" val="diagram"/>
  <p:tag name="KSO_WM_TEMPLATE_INDEX" val="20169541"/>
  <p:tag name="KSO_WM_UNIT_LAYERLEVEL" val="1_1_1"/>
  <p:tag name="KSO_WM_TAG_VERSION" val="1.0"/>
  <p:tag name="KSO_WM_BEAUTIFY_FLAG" val="#wm#"/>
  <p:tag name="KSO_WM_UNIT_LINE_FORE_SCHEMECOLOR_INDEX_BRIGHTNESS" val="0.5"/>
  <p:tag name="KSO_WM_UNIT_LINE_FORE_SCHEMECOLOR_INDEX" val="13"/>
  <p:tag name="KSO_WM_UNIT_LINE_FILL_TYPE" val="2"/>
  <p:tag name="KSO_WM_UNIT_USESOURCEFORMAT_APPLY"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69541_2*m_h_i*1_1_3"/>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69541_2*m_h_i*1_2_4"/>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5"/>
  <p:tag name="KSO_WM_UNIT_LINE_FORE_SCHEMECOLOR_INDEX" val="14"/>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69541_2*m_h_i*1_2_3"/>
  <p:tag name="KSO_WM_TEMPLATE_CATEGORY" val="diagram"/>
  <p:tag name="KSO_WM_TEMPLATE_INDEX" val="20169541"/>
  <p:tag name="KSO_WM_UNIT_LAYERLEVEL" val="1_1_1"/>
  <p:tag name="KSO_WM_TAG_VERSION" val="1.0"/>
  <p:tag name="KSO_WM_BEAUTIFY_FLAG" val="#wm#"/>
  <p:tag name="KSO_WM_UNIT_LINE_FORE_SCHEMECOLOR_INDEX_BRIGHTNESS" val="0.5"/>
  <p:tag name="KSO_WM_UNIT_LINE_FORE_SCHEMECOLOR_INDEX" val="13"/>
  <p:tag name="KSO_WM_UNIT_LINE_FILL_TYPE" val="2"/>
  <p:tag name="KSO_WM_UNIT_USESOURCEFORMAT_APPLY" val="1"/>
</p:tagLst>
</file>

<file path=ppt/tags/tag10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14"/>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69541_2*m_h_f*1_1_1"/>
  <p:tag name="KSO_WM_TEMPLATE_CATEGORY" val="diagram"/>
  <p:tag name="KSO_WM_TEMPLATE_INDEX" val="20169541"/>
  <p:tag name="KSO_WM_UNIT_LAYERLEVEL" val="1_1_1"/>
  <p:tag name="KSO_WM_TAG_VERSION" val="1.0"/>
  <p:tag name="KSO_WM_BEAUTIFY_FLAG" val="#wm#"/>
  <p:tag name="KSO_WM_UNIT_PRESET_TEXT" val="单击此处添加文本具体内容"/>
  <p:tag name="KSO_WM_UNIT_TEXT_FILL_FORE_SCHEMECOLOR_INDEX_BRIGHTNESS" val="-0.5"/>
  <p:tag name="KSO_WM_UNIT_TEXT_FILL_FORE_SCHEMECOLOR_INDEX" val="14"/>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FULL_TEXT_BEAUTIFY_COPY_ID" val="150995249"/>
  <p:tag name="KSO_WM_SLIDE_ID" val="diagram2021118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04"/>
  <p:tag name="KSO_WM_SLIDE_POSITION" val="0*0"/>
  <p:tag name="KSO_WM_TAG_VERSION" val="1.0"/>
  <p:tag name="KSO_WM_BEAUTIFY_FLAG" val="#wm#"/>
  <p:tag name="KSO_WM_TEMPLATE_CATEGORY" val="diagram"/>
  <p:tag name="KSO_WM_TEMPLATE_INDEX" val="20211181"/>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1-04-01T15:12:14&quot;,&quot;maxSize&quot;:{&quot;size1&quot;:13.199999999999999},&quot;minSize&quot;:{&quot;size1&quot;:13.199999999999999},&quot;normalSize&quot;:{&quot;size1&quot;:13.199999999999999},&quot;subLayout&quot;:[{&quot;backgroundInfo&quot;:[{&quot;bottom&quot;:0,&quot;bottomAbs&quot;:false,&quot;left&quot;:0,&quot;leftAbs&quot;:false,&quot;right&quot;:0,&quot;rightAbs&quot;:false,&quot;top&quot;:0,&quot;topAbs&quot;:false,&quot;type&quot;:&quot;navigation&quot;}],&quot;id&quot;:&quot;2021-04-01T15:12:14&quot;,&quot;margin&quot;:{&quot;bottom&quot;:0.3970000147819519,&quot;left&quot;:1.2699999809265137,&quot;right&quot;:1.2699999809265137,&quot;top&quot;:0.42300000786781311},&quot;type&quot;:0},{&quot;direction&quot;:1,&quot;id&quot;:&quot;2021-04-01T15:12:14&quot;,&quot;maxSize&quot;:{&quot;size1&quot;:61.825934773658325},&quot;minSize&quot;:{&quot;size1&quot;:45.625934773658322},&quot;normalSize&quot;:{&quot;size1&quot;:48.644684773658319},&quot;subLayout&quot;:[{&quot;id&quot;:&quot;2021-04-01T15:12:14&quot;,&quot;margin&quot;:{&quot;bottom&quot;:1.6929999589920044,&quot;left&quot;:2.1170001029968262,&quot;right&quot;:1.6929999589920044,&quot;top&quot;:1.7200000286102295},&quot;type&quot;:0},{&quot;id&quot;:&quot;2021-04-01T15:12:14&quot;,&quot;margin&quot;:{&quot;bottom&quot;:3.3870000839233398,&quot;left&quot;:0,&quot;right&quot;:2.9639999866485596,&quot;top&quot;:3.3870000839233398},&quot;type&quot;:0}],&quot;type&quot;:0}],&quot;type&quot;: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big_font&quot;:false,&quot;fill_id&quot;:&quot;df1a7ba690ea48feb6f2e0d3cc988ba4&quot;,&quot;fill_align&quot;:&quot;cm&quot;,&quot;chip_types&quot;:[&quot;picture&quot;]},{&quot;text_align&quot;:&quot;lm&quot;,&quot;text_direction&quot;:&quot;horizontal&quot;,&quot;support_big_font&quot;:true,&quot;fill_id&quot;:&quot;1a39d45e882e4b2891803a74a9401223&quot;,&quot;fill_align&quot;:&quot;cm&quot;,&quot;chip_types&quot;:[&quot;text&quot;]}]]"/>
  <p:tag name="KSO_WM_CHIP_XID" val="5f5f3b988e478fb0c58a945e"/>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60656eac4054ed1e2fb7fd97"/>
  <p:tag name="KSO_WM_TEMPLATE_ASSEMBLE_GROUPID" val="60656eac4054ed1e2fb7fd97"/>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1181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181"/>
  <p:tag name="KSO_WM_UNIT_VALUE" val="159"/>
  <p:tag name="KSO_WM_TEMPLATE_ASSEMBLE_XID" val="60656eac4054ed1e2fb7fd97"/>
  <p:tag name="KSO_WM_TEMPLATE_ASSEMBLE_GROUPID" val="60656eac4054ed1e2fb7fd97"/>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181_1*i*2"/>
  <p:tag name="KSO_WM_TEMPLATE_CATEGORY" val="diagram"/>
  <p:tag name="KSO_WM_TEMPLATE_INDEX" val="20211181"/>
  <p:tag name="KSO_WM_UNIT_LAYERLEVEL" val="1"/>
  <p:tag name="KSO_WM_TAG_VERSION" val="1.0"/>
  <p:tag name="KSO_WM_BEAUTIFY_FLAG" val="#wm#"/>
  <p:tag name="KSO_WM_UNIT_BLOCK" val="0"/>
  <p:tag name="KSO_WM_UNIT_SM_LIMIT_TYPE" val="2"/>
  <p:tag name="KSO_WM_UNIT_DEC_AREA_ID" val="e6297c8f32294b5791d140bfbf193e29"/>
  <p:tag name="KSO_WM_UNIT_DECORATE_INFO" val="{&quot;DecorateInfoH&quot;:{&quot;IsAbs&quot;:true},&quot;DecorateInfoW&quot;:{&quot;IsAbs&quot;:true},&quot;DecorateInfoX&quot;:{&quot;IsAbs&quot;:true,&quot;Pos&quot;:2},&quot;DecorateInfoY&quot;:{&quot;IsAbs&quot;:true,&quot;Pos&quot;:2},&quot;ReferentInfo&quot;:{&quot;Id&quot;:&quot;95b5fc77e5bb403193d2e2aff0d930af&quot;,&quot;X&quot;:{&quot;Pos&quot;:2},&quot;Y&quot;:{&quot;Pos&quot;:2}},&quot;whChangeMode&quot;:0}"/>
  <p:tag name="KSO_WM_CHIP_GROUPID" val="5f5ee1ca4d6848d78f644aeb"/>
  <p:tag name="KSO_WM_CHIP_XID" val="5f5f3b988e478fb0c58a945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72"/>
  <p:tag name="KSO_WM_TEMPLATE_ASSEMBLE_XID" val="60656eac4054ed1e2fb7fd97"/>
  <p:tag name="KSO_WM_TEMPLATE_ASSEMBLE_GROUPID" val="60656eac4054ed1e2fb7fd97"/>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30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302"/>
  <p:tag name="KSO_WM_UNIT_VALUE" val="500"/>
  <p:tag name="KSO_WM_TEMPLATE_ASSEMBLE_XID" val="5f9a224be01a7e847d6fd29b"/>
  <p:tag name="KSO_WM_TEMPLATE_ASSEMBLE_GROUPID" val="5f9a224be01a7e847d6fd29b"/>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181_1*i*3"/>
  <p:tag name="KSO_WM_TEMPLATE_CATEGORY" val="diagram"/>
  <p:tag name="KSO_WM_TEMPLATE_INDEX" val="20211181"/>
  <p:tag name="KSO_WM_UNIT_LAYERLEVEL" val="1"/>
  <p:tag name="KSO_WM_TAG_VERSION" val="1.0"/>
  <p:tag name="KSO_WM_BEAUTIFY_FLAG" val="#wm#"/>
  <p:tag name="KSO_WM_UNIT_BLOCK" val="0"/>
  <p:tag name="KSO_WM_UNIT_SM_LIMIT_TYPE" val="2"/>
  <p:tag name="KSO_WM_UNIT_DEC_AREA_ID" val="2acef44642634cabba987e3e92020161"/>
  <p:tag name="KSO_WM_UNIT_DECORATE_INFO" val="{&quot;DecorateInfoH&quot;:{&quot;IsAbs&quot;:true},&quot;DecorateInfoW&quot;:{&quot;IsAbs&quot;:true},&quot;DecorateInfoX&quot;:{&quot;IsAbs&quot;:true,&quot;Pos&quot;:0},&quot;DecorateInfoY&quot;:{&quot;IsAbs&quot;:true,&quot;Pos&quot;:0},&quot;ReferentInfo&quot;:{&quot;Id&quot;:&quot;95b5fc77e5bb403193d2e2aff0d930af&quot;,&quot;X&quot;:{&quot;Pos&quot;:0},&quot;Y&quot;:{&quot;Pos&quot;:0}},&quot;whChangeMode&quot;:0}"/>
  <p:tag name="KSO_WM_CHIP_GROUPID" val="5f5ee1ca4d6848d78f644aeb"/>
  <p:tag name="KSO_WM_CHIP_XID" val="5f5f3b988e478fb0c58a945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72"/>
  <p:tag name="KSO_WM_TEMPLATE_ASSEMBLE_XID" val="60656eac4054ed1e2fb7fd97"/>
  <p:tag name="KSO_WM_TEMPLATE_ASSEMBLE_GROUPID" val="60656eac4054ed1e2fb7fd97"/>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1181_1*i*4"/>
  <p:tag name="KSO_WM_TEMPLATE_CATEGORY" val="diagram"/>
  <p:tag name="KSO_WM_TEMPLATE_INDEX" val="20211181"/>
  <p:tag name="KSO_WM_UNIT_LAYERLEVEL" val="1"/>
  <p:tag name="KSO_WM_TAG_VERSION" val="1.0"/>
  <p:tag name="KSO_WM_BEAUTIFY_FLAG" val="#wm#"/>
  <p:tag name="KSO_WM_UNIT_BLOCK" val="0"/>
  <p:tag name="KSO_WM_UNIT_SM_LIMIT_TYPE" val="0"/>
  <p:tag name="KSO_WM_UNIT_DEC_AREA_ID" val="beab6758fd584020af222176ad001f9f"/>
  <p:tag name="KSO_WM_UNIT_DECORATE_INFO" val="{&quot;DecorateInfoH&quot;:{&quot;IsAbs&quot;:true},&quot;DecorateInfoW&quot;:{&quot;IsAbs&quot;:true},&quot;DecorateInfoX&quot;:{&quot;IsAbs&quot;:true,&quot;Pos&quot;:0},&quot;DecorateInfoY&quot;:{&quot;IsAbs&quot;:true,&quot;Pos&quot;:2},&quot;ReferentInfo&quot;:{&quot;Id&quot;:&quot;20db552143304449bf0caa4e9a3b348b&quot;,&quot;X&quot;:{&quot;Pos&quot;:0},&quot;Y&quot;:{&quot;Pos&quot;:0}},&quot;whChangeMode&quot;:0}"/>
  <p:tag name="KSO_WM_CHIP_GROUPID" val="5f5ee1ca4d6848d78f644aeb"/>
  <p:tag name="KSO_WM_CHIP_XID" val="5f5f3b988e478fb0c58a945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ac4054ed1e2fb7fd97"/>
  <p:tag name="KSO_WM_TEMPLATE_ASSEMBLE_GROUPID" val="60656eac4054ed1e2fb7fd97"/>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1181_1*i*5"/>
  <p:tag name="KSO_WM_TEMPLATE_CATEGORY" val="diagram"/>
  <p:tag name="KSO_WM_TEMPLATE_INDEX" val="20211181"/>
  <p:tag name="KSO_WM_UNIT_LAYERLEVEL" val="1"/>
  <p:tag name="KSO_WM_TAG_VERSION" val="1.0"/>
  <p:tag name="KSO_WM_BEAUTIFY_FLAG" val="#wm#"/>
  <p:tag name="KSO_WM_UNIT_BLOCK" val="0"/>
  <p:tag name="KSO_WM_UNIT_SM_LIMIT_TYPE" val="0"/>
  <p:tag name="KSO_WM_UNIT_DEC_AREA_ID" val="e47a05db800f4f2abeca29ae5797f32c"/>
  <p:tag name="KSO_WM_UNIT_DECORATE_INFO" val="{&quot;DecorateInfoH&quot;:{&quot;IsAbs&quot;:true},&quot;DecorateInfoW&quot;:{&quot;IsAbs&quot;:true},&quot;DecorateInfoX&quot;:{&quot;IsAbs&quot;:true,&quot;Pos&quot;:2},&quot;DecorateInfoY&quot;:{&quot;IsAbs&quot;:true,&quot;Pos&quot;:0},&quot;ReferentInfo&quot;:{&quot;Id&quot;:&quot;20db552143304449bf0caa4e9a3b348b&quot;,&quot;X&quot;:{&quot;Pos&quot;:2},&quot;Y&quot;:{&quot;Pos&quot;:2}},&quot;whChangeMode&quot;:0}"/>
  <p:tag name="KSO_WM_CHIP_GROUPID" val="5f5ee1ca4d6848d78f644aeb"/>
  <p:tag name="KSO_WM_CHIP_XID" val="5f5f3b988e478fb0c58a945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eac4054ed1e2fb7fd97"/>
  <p:tag name="KSO_WM_TEMPLATE_ASSEMBLE_GROUPID" val="60656eac4054ed1e2fb7fd97"/>
</p:tagLst>
</file>

<file path=ppt/tags/tag1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181_1*a*1"/>
  <p:tag name="KSO_WM_TEMPLATE_CATEGORY" val="diagram"/>
  <p:tag name="KSO_WM_TEMPLATE_INDEX" val="2021118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8073ed24f2b4fc4a83846a21c2bfd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d8bf40f1dea491c889e6e66815d6d56"/>
  <p:tag name="KSO_WM_UNIT_TEXT_FILL_FORE_SCHEMECOLOR_INDEX_BRIGHTNESS" val="0"/>
  <p:tag name="KSO_WM_UNIT_TEXT_FILL_FORE_SCHEMECOLOR_INDEX" val="13"/>
  <p:tag name="KSO_WM_UNIT_TEXT_FILL_TYPE" val="1"/>
  <p:tag name="KSO_WM_TEMPLATE_ASSEMBLE_XID" val="60656eac4054ed1e2fb7fd97"/>
  <p:tag name="KSO_WM_TEMPLATE_ASSEMBLE_GROUPID" val="60656eac4054ed1e2fb7fd97"/>
</p:tagLst>
</file>

<file path=ppt/tags/tag114.xml><?xml version="1.0" encoding="utf-8"?>
<p:tagLst xmlns:a="http://schemas.openxmlformats.org/drawingml/2006/main" xmlns:r="http://schemas.openxmlformats.org/officeDocument/2006/relationships" xmlns:p="http://schemas.openxmlformats.org/presentationml/2006/main">
  <p:tag name="KSO_WM_UNIT_VALUE" val="1311*1058"/>
  <p:tag name="KSO_WM_UNIT_HIGHLIGHT" val="0"/>
  <p:tag name="KSO_WM_UNIT_COMPATIBLE" val="1"/>
  <p:tag name="KSO_WM_UNIT_DIAGRAM_ISNUMVISUAL" val="0"/>
  <p:tag name="KSO_WM_UNIT_DIAGRAM_ISREFERUNIT" val="0"/>
  <p:tag name="KSO_WM_UNIT_TYPE" val="d"/>
  <p:tag name="KSO_WM_UNIT_INDEX" val="1"/>
  <p:tag name="KSO_WM_UNIT_ID" val="diagram20211181_1*d*1"/>
  <p:tag name="KSO_WM_TEMPLATE_CATEGORY" val="diagram"/>
  <p:tag name="KSO_WM_TEMPLATE_INDEX" val="20211181"/>
  <p:tag name="KSO_WM_UNIT_LAYERLEVEL" val="1"/>
  <p:tag name="KSO_WM_TAG_VERSION" val="1.0"/>
  <p:tag name="KSO_WM_BEAUTIFY_FLAG" val="#wm#"/>
  <p:tag name="KSO_WM_CHIP_GROUPID" val="5e7310da9a230a26b9e88a19"/>
  <p:tag name="KSO_WM_CHIP_XID" val="5e7310da9a230a26b9e88a1a"/>
  <p:tag name="KSO_WM_UNIT_DEC_AREA_ID" val="95b5fc77e5bb403193d2e2aff0d930a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f4ac7c44f6f4faeafa1757480f16760"/>
  <p:tag name="KSO_WM_UNIT_PLACING_PICTURE" val="5f4ac7c44f6f4faeafa1757480f16760"/>
  <p:tag name="KSO_WM_TEMPLATE_ASSEMBLE_XID" val="60656eac4054ed1e2fb7fd97"/>
  <p:tag name="KSO_WM_TEMPLATE_ASSEMBLE_GROUPID" val="60656eac4054ed1e2fb7fd97"/>
</p:tagLst>
</file>

<file path=ppt/tags/tag11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181_1*f*1"/>
  <p:tag name="KSO_WM_TEMPLATE_CATEGORY" val="diagram"/>
  <p:tag name="KSO_WM_TEMPLATE_INDEX" val="20211181"/>
  <p:tag name="KSO_WM_UNIT_LAYERLEVEL" val="1"/>
  <p:tag name="KSO_WM_TAG_VERSION" val="1.0"/>
  <p:tag name="KSO_WM_BEAUTIFY_FLAG" val="#wm#"/>
  <p:tag name="KSO_WM_UNIT_DEFAULT_FONT" val="14;20;2"/>
  <p:tag name="KSO_WM_UNIT_BLOCK" val="0"/>
  <p:tag name="KSO_WM_UNIT_VALUE" val="65"/>
  <p:tag name="KSO_WM_UNIT_SHOW_EDIT_AREA_INDICATION" val="1"/>
  <p:tag name="KSO_WM_CHIP_GROUPID" val="5e6b05596848fb12bee65ac8"/>
  <p:tag name="KSO_WM_CHIP_XID" val="5e6b05596848fb12bee65aca"/>
  <p:tag name="KSO_WM_UNIT_DEC_AREA_ID" val="20db552143304449bf0caa4e9a3b348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d619a194ca84ea897062daf031cd67a"/>
  <p:tag name="KSO_WM_UNIT_SUPPORT_BIG_FONT" val="1"/>
  <p:tag name="KSO_WM_UNIT_TEXT_FILL_FORE_SCHEMECOLOR_INDEX_BRIGHTNESS" val="0.25"/>
  <p:tag name="KSO_WM_UNIT_TEXT_FILL_FORE_SCHEMECOLOR_INDEX" val="13"/>
  <p:tag name="KSO_WM_UNIT_TEXT_FILL_TYPE" val="1"/>
  <p:tag name="KSO_WM_TEMPLATE_ASSEMBLE_XID" val="60656eac4054ed1e2fb7fd97"/>
  <p:tag name="KSO_WM_TEMPLATE_ASSEMBLE_GROUPID" val="60656eac4054ed1e2fb7fd97"/>
</p:tagLst>
</file>

<file path=ppt/tags/tag116.xml><?xml version="1.0" encoding="utf-8"?>
<p:tagLst xmlns:a="http://schemas.openxmlformats.org/drawingml/2006/main" xmlns:r="http://schemas.openxmlformats.org/officeDocument/2006/relationships" xmlns:p="http://schemas.openxmlformats.org/presentationml/2006/main">
  <p:tag name="KSO_WM_FULL_TEXT_BEAUTIFY_COPY_ID" val="150995227"/>
</p:tagLst>
</file>

<file path=ppt/tags/tag117.xml><?xml version="1.0" encoding="utf-8"?>
<p:tagLst xmlns:a="http://schemas.openxmlformats.org/drawingml/2006/main" xmlns:r="http://schemas.openxmlformats.org/officeDocument/2006/relationships" xmlns:p="http://schemas.openxmlformats.org/presentationml/2006/main">
  <p:tag name="KSO_WM_FULL_TEXT_BEAUTIFY_COPY_ID" val="18434"/>
</p:tagLst>
</file>

<file path=ppt/tags/tag118.xml><?xml version="1.0" encoding="utf-8"?>
<p:tagLst xmlns:a="http://schemas.openxmlformats.org/drawingml/2006/main" xmlns:r="http://schemas.openxmlformats.org/officeDocument/2006/relationships" xmlns:p="http://schemas.openxmlformats.org/presentationml/2006/main">
  <p:tag name="KSO_WM_FULL_TEXT_BEAUTIFY_COPY_ID" val="18435"/>
</p:tagLst>
</file>

<file path=ppt/tags/tag119.xml><?xml version="1.0" encoding="utf-8"?>
<p:tagLst xmlns:a="http://schemas.openxmlformats.org/drawingml/2006/main" xmlns:r="http://schemas.openxmlformats.org/officeDocument/2006/relationships" xmlns:p="http://schemas.openxmlformats.org/presentationml/2006/main">
  <p:tag name="KSO_WM_FULL_TEXT_BEAUTIFY_COPY_ID" val="1843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302_1*i*2"/>
  <p:tag name="KSO_WM_TEMPLATE_CATEGORY" val="diagram"/>
  <p:tag name="KSO_WM_TEMPLATE_INDEX" val="20209302"/>
  <p:tag name="KSO_WM_UNIT_LAYERLEVEL" val="1"/>
  <p:tag name="KSO_WM_TAG_VERSION" val="1.0"/>
  <p:tag name="KSO_WM_BEAUTIFY_FLAG" val="#wm#"/>
  <p:tag name="KSO_WM_UNIT_BLOCK" val="0"/>
  <p:tag name="KSO_WM_UNIT_SM_LIMIT_TYPE" val="0"/>
  <p:tag name="KSO_WM_UNIT_DEC_AREA_ID" val="bae5be09e96d4dea88762a8dbed3f96b"/>
  <p:tag name="KSO_WM_UNIT_DECORATE_INFO" val="{&quot;DecorateInfoH&quot;:{&quot;IsAbs&quot;:true},&quot;DecorateInfoW&quot;:{&quot;IsAbs&quot;:true},&quot;DecorateInfoX&quot;:{&quot;IsAbs&quot;:true,&quot;Pos&quot;:0},&quot;DecorateInfoY&quot;:{&quot;IsAbs&quot;:true,&quot;Pos&quot;:2},&quot;ReferentInfo&quot;:{&quot;Id&quot;:&quot;e16dac24467045eea2568f02501ab974&quot;,&quot;X&quot;:{&quot;Pos&quot;:0},&quot;Y&quot;:{&quot;Pos&quot;:0}},&quot;whChangeMode&quot;:0}"/>
  <p:tag name="KSO_WM_CHIP_GROUPID" val="5f0e62ba8050c250ba65b19c"/>
  <p:tag name="KSO_WM_CHIP_XID" val="5f0e62ba8050c250ba65b19d"/>
  <p:tag name="KSO_WM_TEMPLATE_ASSEMBLE_XID" val="5f9a224be01a7e847d6fd29b"/>
  <p:tag name="KSO_WM_TEMPLATE_ASSEMBLE_GROUPID" val="5f9a224be01a7e847d6fd29b"/>
</p:tagLst>
</file>

<file path=ppt/tags/tag120.xml><?xml version="1.0" encoding="utf-8"?>
<p:tagLst xmlns:a="http://schemas.openxmlformats.org/drawingml/2006/main" xmlns:r="http://schemas.openxmlformats.org/officeDocument/2006/relationships" xmlns:p="http://schemas.openxmlformats.org/presentationml/2006/main">
  <p:tag name="KSO_WM_FULL_TEXT_BEAUTIFY_COPY_ID" val="18437"/>
</p:tagLst>
</file>

<file path=ppt/tags/tag121.xml><?xml version="1.0" encoding="utf-8"?>
<p:tagLst xmlns:a="http://schemas.openxmlformats.org/drawingml/2006/main" xmlns:r="http://schemas.openxmlformats.org/officeDocument/2006/relationships" xmlns:p="http://schemas.openxmlformats.org/presentationml/2006/main">
  <p:tag name="KSO_WM_FULL_TEXT_BEAUTIFY_COPY_ID" val="18438"/>
</p:tagLst>
</file>

<file path=ppt/tags/tag122.xml><?xml version="1.0" encoding="utf-8"?>
<p:tagLst xmlns:a="http://schemas.openxmlformats.org/drawingml/2006/main" xmlns:r="http://schemas.openxmlformats.org/officeDocument/2006/relationships" xmlns:p="http://schemas.openxmlformats.org/presentationml/2006/main">
  <p:tag name="KSO_WM_FULL_TEXT_BEAUTIFY_COPY_ID" val="150995262"/>
  <p:tag name="KSO_WM_BEAUTIFY_FLAG" val="#wm#"/>
  <p:tag name="KSO_WM_TEMPLATE_CATEGORY" val="diagram"/>
  <p:tag name="KSO_WM_TEMPLATE_INDEX" val="20212759"/>
  <p:tag name="KSO_WM_SLIDE_LAYOUT_INFO" val="{&quot;backgroundInfo&quot;:[{&quot;bottom&quot;:0,&quot;bottomAbs&quot;:false,&quot;left&quot;:0,&quot;leftAbs&quot;:false,&quot;right&quot;:0,&quot;rightAbs&quot;:false,&quot;top&quot;:0.74074070000000003,&quot;topAbs&quot;:false,&quot;type&quot;:&quot;bottomTop&quot;}],&quot;id&quot;:&quot;2021-04-01T15:36:40&quot;,&quot;maxSize&quot;:{&quot;size1&quot;:42.200000000000003},&quot;minSize&quot;:{&quot;size1&quot;:42.200000000000003},&quot;normalSize&quot;:{&quot;size1&quot;:42.200000000000003},&quot;subLayout&quot;:[{&quot;id&quot;:&quot;2021-04-01T15:36:40&quot;,&quot;margin&quot;:{&quot;bottom&quot;:3.3870000839233398,&quot;left&quot;:4.6570000648498535,&quot;right&quot;:4.6570000648498535,&quot;top&quot;:1.2699999809265137},&quot;type&quot;:0},{&quot;id&quot;:&quot;2021-04-01T15:36:40&quot;,&quot;margin&quot;:{&quot;bottom&quot;:3.3870000839233398,&quot;left&quot;:6.7729997634887695,&quot;right&quot;:6.7729997634887695,&quot;top&quot;:0},&quot;type&quot;:0}],&quot;type&quot;:0}"/>
  <p:tag name="KSO_WM_SLIDE_BACKGROUND" val="[&quot;bottomTop&quot;]"/>
  <p:tag name="KSO_WM_SLIDE_RATIO" val="1.777778"/>
  <p:tag name="KSO_WM_SLIDE_ID" val="diagram20212759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960*467"/>
  <p:tag name="KSO_WM_SLIDE_POSITION" val="0*72"/>
  <p:tag name="KSO_WM_TAG_VERSION" val="1.0"/>
  <p:tag name="KSO_WM_SLIDE_LAYOUT" val="a_f"/>
  <p:tag name="KSO_WM_SLIDE_LAYOUT_CNT" val="1_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fill_id&quot;:&quot;6969a5984fe4426badf670db1829be36&quot;,&quot;fill_align&quot;:&quot;cm&quot;,&quot;chip_types&quot;:[&quot;header&quot;]},{&quot;text_align&quot;:&quot;lm&quot;,&quot;text_direction&quot;:&quot;horizontal&quot;,&quot;support_features&quot;:[&quot;collage&quot;,&quot;carousel&quot;],&quot;support_big_font&quot;:true,&quot;fill_id&quot;:&quot;638fc320fad547f2a2c9e7fbae56f76d&quot;,&quot;fill_align&quot;:&quot;cm&quot;,&quot;chip_types&quot;:[&quot;diagram&quot;,&quot;text&quot;,&quot;picture&quot;,&quot;chart&quot;,&quot;table&quot;]}]]"/>
  <p:tag name="KSO_WM_CHIP_XID" val="5f226a74c4814ce96fb160eb"/>
  <p:tag name="KSO_WM_CHIP_DECFILLPROP" val="[]"/>
  <p:tag name="KSO_WM_CHIP_GROUPID" val="5f226a74c4814ce96fb160ea"/>
  <p:tag name="KSO_WM_SLIDE_BK_DARK_LIGHT" val="2"/>
  <p:tag name="KSO_WM_SLIDE_BACKGROUND_TYPE" val="bottomTop"/>
  <p:tag name="KSO_WM_SLIDE_SUPPORT_FEATURE_TYPE" val="0"/>
  <p:tag name="KSO_WM_TEMPLATE_ASSEMBLE_XID" val="60656f434054ed1e2fb8068a"/>
  <p:tag name="KSO_WM_TEMPLATE_ASSEMBLE_GROUPID" val="60656f434054ed1e2fb8068a"/>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2759_1*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759"/>
  <p:tag name="KSO_WM_UNIT_VALUE" val="318"/>
  <p:tag name="KSO_WM_TEMPLATE_ASSEMBLE_XID" val="60656f434054ed1e2fb8068a"/>
  <p:tag name="KSO_WM_TEMPLATE_ASSEMBLE_GROUPID" val="60656f434054ed1e2fb8068a"/>
</p:tagLst>
</file>

<file path=ppt/tags/tag124.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62e8a7ef88484c27907bbead105ca5aa"/>
  <p:tag name="KSO_WM_UNIT_HIGHLIGHT" val="0"/>
  <p:tag name="KSO_WM_UNIT_COMPATIBLE" val="0"/>
  <p:tag name="KSO_WM_UNIT_DIAGRAM_ISNUMVISUAL" val="0"/>
  <p:tag name="KSO_WM_UNIT_DIAGRAM_ISREFERUNIT" val="0"/>
  <p:tag name="KSO_WM_UNIT_TYPE" val="i"/>
  <p:tag name="KSO_WM_UNIT_INDEX" val="2"/>
  <p:tag name="KSO_WM_UNIT_ID" val="diagram20212759_1*i*2"/>
  <p:tag name="KSO_WM_TEMPLATE_CATEGORY" val="diagram"/>
  <p:tag name="KSO_WM_TEMPLATE_INDEX" val="20212759"/>
  <p:tag name="KSO_WM_UNIT_LAYERLEVEL" val="1"/>
  <p:tag name="KSO_WM_TAG_VERSION" val="1.0"/>
  <p:tag name="KSO_WM_BEAUTIFY_FLAG" val="#wm#"/>
  <p:tag name="KSO_WM_UNIT_SM_LIMIT_TYPE" val="2"/>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f226a74c4814ce96fb160ea"/>
  <p:tag name="KSO_WM_CHIP_XID" val="5f226a74c4814ce96fb160eb"/>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18"/>
  <p:tag name="KSO_WM_TEMPLATE_ASSEMBLE_XID" val="60656f434054ed1e2fb8068a"/>
  <p:tag name="KSO_WM_TEMPLATE_ASSEMBLE_GROUPID" val="60656f434054ed1e2fb8068a"/>
</p:tagLst>
</file>

<file path=ppt/tags/tag125.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73bda84c42e4735b3f5d092a816bbc7"/>
  <p:tag name="KSO_WM_UNIT_HIGHLIGHT" val="0"/>
  <p:tag name="KSO_WM_UNIT_COMPATIBLE" val="0"/>
  <p:tag name="KSO_WM_UNIT_DIAGRAM_ISNUMVISUAL" val="0"/>
  <p:tag name="KSO_WM_UNIT_DIAGRAM_ISREFERUNIT" val="0"/>
  <p:tag name="KSO_WM_UNIT_TYPE" val="i"/>
  <p:tag name="KSO_WM_UNIT_INDEX" val="3"/>
  <p:tag name="KSO_WM_UNIT_ID" val="diagram20212759_1*i*3"/>
  <p:tag name="KSO_WM_TEMPLATE_CATEGORY" val="diagram"/>
  <p:tag name="KSO_WM_TEMPLATE_INDEX" val="20212759"/>
  <p:tag name="KSO_WM_UNIT_LAYERLEVEL" val="1"/>
  <p:tag name="KSO_WM_TAG_VERSION" val="1.0"/>
  <p:tag name="KSO_WM_BEAUTIFY_FLAG" val="#wm#"/>
  <p:tag name="KSO_WM_UNIT_SM_LIMIT_TYPE" val="2"/>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f226a74c4814ce96fb160ea"/>
  <p:tag name="KSO_WM_CHIP_XID" val="5f226a74c4814ce96fb160eb"/>
  <p:tag name="KSO_WM_UNIT_FILL_FORE_SCHEMECOLOR_INDEX_BRIGHTNESS" val="0"/>
  <p:tag name="KSO_WM_UNIT_FILL_FORE_SCHEMECOLOR_INDEX" val="14"/>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494"/>
  <p:tag name="KSO_WM_TEMPLATE_ASSEMBLE_XID" val="60656f434054ed1e2fb8068a"/>
  <p:tag name="KSO_WM_TEMPLATE_ASSEMBLE_GROUPID" val="60656f434054ed1e2fb8068a"/>
</p:tagLst>
</file>

<file path=ppt/tags/tag12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69bd12f14aa74ace9c6c03891def0a09"/>
  <p:tag name="KSO_WM_UNIT_HIGHLIGHT" val="0"/>
  <p:tag name="KSO_WM_UNIT_COMPATIBLE" val="0"/>
  <p:tag name="KSO_WM_UNIT_DIAGRAM_ISNUMVISUAL" val="0"/>
  <p:tag name="KSO_WM_UNIT_DIAGRAM_ISREFERUNIT" val="0"/>
  <p:tag name="KSO_WM_UNIT_TYPE" val="i"/>
  <p:tag name="KSO_WM_UNIT_INDEX" val="4"/>
  <p:tag name="KSO_WM_UNIT_ID" val="diagram20212759_1*i*4"/>
  <p:tag name="KSO_WM_TEMPLATE_CATEGORY" val="diagram"/>
  <p:tag name="KSO_WM_TEMPLATE_INDEX" val="20212759"/>
  <p:tag name="KSO_WM_UNIT_LAYERLEVEL" val="1"/>
  <p:tag name="KSO_WM_TAG_VERSION" val="1.0"/>
  <p:tag name="KSO_WM_BEAUTIFY_FLAG" val="#wm#"/>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6a74c4814ce96fb160ea"/>
  <p:tag name="KSO_WM_CHIP_XID" val="5f226a74c4814ce96fb160eb"/>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f434054ed1e2fb8068a"/>
  <p:tag name="KSO_WM_TEMPLATE_ASSEMBLE_GROUPID" val="60656f434054ed1e2fb8068a"/>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2759_1*a*1"/>
  <p:tag name="KSO_WM_TEMPLATE_CATEGORY" val="diagram"/>
  <p:tag name="KSO_WM_TEMPLATE_INDEX" val="2021275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f3eb6b3f979d46e493c1917cad3317b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1d55dbbc9dc45d993ba9743888d0d56"/>
  <p:tag name="KSO_WM_UNIT_SUPPORT_BIG_FONT" val="1"/>
  <p:tag name="KSO_WM_UNIT_TEXT_FILL_FORE_SCHEMECOLOR_INDEX_BRIGHTNESS" val="0"/>
  <p:tag name="KSO_WM_UNIT_TEXT_FILL_FORE_SCHEMECOLOR_INDEX" val="13"/>
  <p:tag name="KSO_WM_UNIT_TEXT_FILL_TYPE" val="1"/>
  <p:tag name="KSO_WM_TEMPLATE_ASSEMBLE_XID" val="60656f434054ed1e2fb8068a"/>
  <p:tag name="KSO_WM_TEMPLATE_ASSEMBLE_GROUPID" val="60656f434054ed1e2fb8068a"/>
</p:tagLst>
</file>

<file path=ppt/tags/tag12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59_1*f*1"/>
  <p:tag name="KSO_WM_TEMPLATE_CATEGORY" val="diagram"/>
  <p:tag name="KSO_WM_TEMPLATE_INDEX" val="20212759"/>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c07668e148ec4dedb584cf41d419c68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6cef0f8446c402e9cadb6d53159676d"/>
  <p:tag name="KSO_WM_UNIT_SUPPORT_BIG_FONT" val="1"/>
  <p:tag name="KSO_WM_UNIT_SUPPORT_UNIT_TYPE" val="[&quot;l&quot;,&quot;m&quot;,&quot;n&quot;,&quot;o&quot;,&quot;p&quot;,&quot;q&quot;,&quot;r&quot;,&quot;δ&quot;,&quot;ε&quot;,&quot;ζ&quot;,&quot;η&quot;,&quot;d&quot;,&quot;α&quot;,&quot;β&quot;]"/>
  <p:tag name="KSO_WM_UNIT_TEXT_FILL_FORE_SCHEMECOLOR_INDEX_BRIGHTNESS" val="0.25"/>
  <p:tag name="KSO_WM_UNIT_TEXT_FILL_FORE_SCHEMECOLOR_INDEX" val="13"/>
  <p:tag name="KSO_WM_UNIT_TEXT_FILL_TYPE" val="1"/>
  <p:tag name="KSO_WM_TEMPLATE_ASSEMBLE_XID" val="60656f434054ed1e2fb8068a"/>
  <p:tag name="KSO_WM_TEMPLATE_ASSEMBLE_GROUPID" val="60656f434054ed1e2fb8068a"/>
</p:tagLst>
</file>

<file path=ppt/tags/tag129.xml><?xml version="1.0" encoding="utf-8"?>
<p:tagLst xmlns:a="http://schemas.openxmlformats.org/drawingml/2006/main" xmlns:r="http://schemas.openxmlformats.org/officeDocument/2006/relationships" xmlns:p="http://schemas.openxmlformats.org/presentationml/2006/main">
  <p:tag name="KSO_WM_FULL_TEXT_BEAUTIFY_COPY_ID" val="150995228"/>
  <p:tag name="KSO_WM_BEAUTIFY_FLAG" val="#wm#"/>
  <p:tag name="KSO_WM_TEMPLATE_CATEGORY" val="diagram"/>
  <p:tag name="KSO_WM_TEMPLATE_INDEX" val="20211921"/>
  <p:tag name="KSO_WM_SLIDE_LAYOUT_INFO" val="{&quot;backgroundInfo&quot;:[{&quot;bottom&quot;:0,&quot;bottomAbs&quot;:false,&quot;left&quot;:0,&quot;leftAbs&quot;:false,&quot;right&quot;:0,&quot;rightAbs&quot;:false,&quot;top&quot;:0,&quot;topAbs&quot;:false,&quot;type&quot;:&quot;general&quot;}],&quot;direction&quot;:1,&quot;id&quot;:&quot;2021-04-01T15:29:04&quot;,&quot;maxSize&quot;:{&quot;size1&quot;:47.499651714630694},&quot;minSize&quot;:{&quot;size1&quot;:39.999651714630694},&quot;normalSize&quot;:{&quot;size1&quot;:41.199651714630697},&quot;subLayout&quot;:[{&quot;id&quot;:&quot;2021-04-01T15:29:04&quot;,&quot;maxSize&quot;:{&quot;size1&quot;:54.545227221149467},&quot;minSize&quot;:{&quot;size1&quot;:34.545227221149467},&quot;normalSize&quot;:{&quot;size1&quot;:34.545412406334655},&quot;subLayout&quot;:[{&quot;id&quot;:&quot;2021-04-01T15:29:04&quot;,&quot;margin&quot;:{&quot;bottom&quot;:0.026000002399086952,&quot;left&quot;:2.5399999618530273,&quot;right&quot;:1.2439998388290405,&quot;top&quot;:2.5399999618530273},&quot;type&quot;:0},{&quot;id&quot;:&quot;2021-04-01T15:29:04&quot;,&quot;margin&quot;:{&quot;bottom&quot;:2.5399999618530273,&quot;left&quot;:2.5399999618530273,&quot;right&quot;:1.2699999809265137,&quot;top&quot;:0.42300000786781311},&quot;type&quot;:0}],&quot;type&quot;:0},{&quot;id&quot;:&quot;2021-04-01T15:29:04&quot;,&quot;margin&quot;:{&quot;bottom&quot;:1.6929999589920044,&quot;left&quot;:0,&quot;right&quot;:2.1170001029968262,&quot;top&quot;:1.6929999589920044},&quot;type&quot;:0}],&quot;type&quot;:0}"/>
  <p:tag name="KSO_WM_SLIDE_RATIO" val="1.777778"/>
  <p:tag name="KSO_WM_SLIDE_ID" val="diagram2021192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96"/>
  <p:tag name="KSO_WM_SLIDE_POSITION" val="72*72"/>
  <p:tag name="KSO_WM_TAG_VERSION" val="1.0"/>
  <p:tag name="KSO_WM_SLIDE_LAYOUT" val="a_d_f"/>
  <p:tag name="KSO_WM_SLIDE_LAYOUT_CNT" val="1_1_1"/>
  <p:tag name="KSO_WM_CHIP_INFOS" val="{&quot;type&quot;:&quot;0&quot;,&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8355538414f041bbb519c3fcb87bcb7b&quot;,&quot;fill_align&quot;:&quot;lb&quot;,&quot;text_align&quot;:&quot;lb&quot;,&quot;text_direction&quot;:&quot;horizontal&quot;,&quot;chip_types&quot;:[&quot;header&quot;]},{&quot;fill_id&quot;:&quot;ce9014de68374b9e8dbed5c0d3840188&quot;,&quot;fill_align&quot;:&quot;lt&quot;,&quot;text_align&quot;:&quot;lt&quot;,&quot;text_direction&quot;:&quot;horizontal&quot;,&quot;chip_types&quot;:[&quot;text&quot;]},{&quot;fill_id&quot;:&quot;bb9fe90fbe844ca199b46d0cb9a9c79d&quot;,&quot;fill_align&quot;:&quot;lm&quot;,&quot;text_align&quot;:&quot;lm&quot;,&quot;text_direction&quot;:&quot;horizontal&quot;,&quot;chip_types&quot;:[&quot;diagram&quot;,&quot;pictext&quot;,&quot;text&quot;,&quot;picture&quot;,&quot;chart&quot;,&quot;table&quot;,&quot;video&quot;],&quot;support_features&quot;:[&quot;collage&quot;,&quot;carousel&quot;,&quot;creativecrop&quot;]}]]"/>
  <p:tag name="KSO_WM_SLIDE_BACKGROUND" val="[&quot;general&quot;]"/>
  <p:tag name="KSO_WM_CHIP_XID" val="5eecaf3ea758c1ec0b708a13"/>
  <p:tag name="KSO_WM_CHIP_DECFILLPROP" val="[]"/>
  <p:tag name="KSO_WM_SLIDE_CAN_ADD_NAVIGATION" val="1"/>
  <p:tag name="KSO_WM_CHIP_GROUPID" val="5eecaf3ea758c1ec0b708a12"/>
  <p:tag name="KSO_WM_SLIDE_BK_DARK_LIGHT" val="2"/>
  <p:tag name="KSO_WM_SLIDE_BACKGROUND_TYPE" val="general"/>
  <p:tag name="KSO_WM_SLIDE_SUPPORT_FEATURE_TYPE" val="7"/>
  <p:tag name="KSO_WM_TEMPLATE_ASSEMBLE_XID" val="60656f1e4054ed1e2fb803bb"/>
  <p:tag name="KSO_WM_TEMPLATE_ASSEMBLE_GROUPID" val="60656f1e4054ed1e2fb803bb"/>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09302_1*a*1"/>
  <p:tag name="KSO_WM_TEMPLATE_CATEGORY" val="diagram"/>
  <p:tag name="KSO_WM_TEMPLATE_INDEX" val="20209302"/>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16dac24467045eea2568f02501ab9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06790847e3944fdb18f406a26c66c23"/>
  <p:tag name="KSO_WM_UNIT_SUPPORT_BIG_FONT" val="1"/>
  <p:tag name="KSO_WM_UNIT_TEXT_FILL_FORE_SCHEMECOLOR_INDEX_BRIGHTNESS" val="0"/>
  <p:tag name="KSO_WM_UNIT_TEXT_FILL_FORE_SCHEMECOLOR_INDEX" val="13"/>
  <p:tag name="KSO_WM_UNIT_TEXT_FILL_TYPE" val="1"/>
  <p:tag name="KSO_WM_TEMPLATE_ASSEMBLE_XID" val="5f9a224be01a7e847d6fd29b"/>
  <p:tag name="KSO_WM_TEMPLATE_ASSEMBLE_GROUPID" val="5f9a224be01a7e847d6fd29b"/>
</p:tagLst>
</file>

<file path=ppt/tags/tag1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1921_1*a*1"/>
  <p:tag name="KSO_WM_TEMPLATE_CATEGORY" val="diagram"/>
  <p:tag name="KSO_WM_TEMPLATE_INDEX" val="20211921"/>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25b492e73444fdda9cbfdd23fd3349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75eca2ac420044d1bda5eb49bf765695"/>
  <p:tag name="KSO_WM_UNIT_TEXT_FILL_FORE_SCHEMECOLOR_INDEX_BRIGHTNESS" val="0"/>
  <p:tag name="KSO_WM_UNIT_TEXT_FILL_FORE_SCHEMECOLOR_INDEX" val="13"/>
  <p:tag name="KSO_WM_UNIT_TEXT_FILL_TYPE" val="1"/>
  <p:tag name="KSO_WM_TEMPLATE_ASSEMBLE_XID" val="60656f1e4054ed1e2fb803bb"/>
  <p:tag name="KSO_WM_TEMPLATE_ASSEMBLE_GROUPID" val="60656f1e4054ed1e2fb803bb"/>
</p:tagLst>
</file>

<file path=ppt/tags/tag131.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21_1*f*1"/>
  <p:tag name="KSO_WM_TEMPLATE_CATEGORY" val="diagram"/>
  <p:tag name="KSO_WM_TEMPLATE_INDEX" val="20211921"/>
  <p:tag name="KSO_WM_UNIT_LAYERLEVEL" val="1"/>
  <p:tag name="KSO_WM_TAG_VERSION" val="1.0"/>
  <p:tag name="KSO_WM_BEAUTIFY_FLAG" val="#wm#"/>
  <p:tag name="KSO_WM_UNIT_DEFAULT_FONT" val="14;20;2"/>
  <p:tag name="KSO_WM_UNIT_BLOCK" val="0"/>
  <p:tag name="KSO_WM_UNIT_VALUE" val="70"/>
  <p:tag name="KSO_WM_UNIT_SHOW_EDIT_AREA_INDICATION" val="1"/>
  <p:tag name="KSO_WM_CHIP_GROUPID" val="5e6b05596848fb12bee65ac8"/>
  <p:tag name="KSO_WM_CHIP_XID" val="5e6b05596848fb12bee65aca"/>
  <p:tag name="KSO_WM_UNIT_DEC_AREA_ID" val="f90025e16aca4312b03480fd77ace81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489d3cce5f7489fa8a0b1c3d3f21555"/>
  <p:tag name="KSO_WM_UNIT_TEXT_FILL_FORE_SCHEMECOLOR_INDEX_BRIGHTNESS" val="0.25"/>
  <p:tag name="KSO_WM_UNIT_TEXT_FILL_FORE_SCHEMECOLOR_INDEX" val="13"/>
  <p:tag name="KSO_WM_UNIT_TEXT_FILL_TYPE" val="1"/>
  <p:tag name="KSO_WM_TEMPLATE_ASSEMBLE_XID" val="60656f1e4054ed1e2fb803bb"/>
  <p:tag name="KSO_WM_TEMPLATE_ASSEMBLE_GROUPID" val="60656f1e4054ed1e2fb803bb"/>
</p:tagLst>
</file>

<file path=ppt/tags/tag132.xml><?xml version="1.0" encoding="utf-8"?>
<p:tagLst xmlns:a="http://schemas.openxmlformats.org/drawingml/2006/main" xmlns:r="http://schemas.openxmlformats.org/officeDocument/2006/relationships" xmlns:p="http://schemas.openxmlformats.org/presentationml/2006/main">
  <p:tag name="KSO_WM_UNIT_VALUE" val="1396*1734"/>
  <p:tag name="KSO_WM_UNIT_HIGHLIGHT" val="0"/>
  <p:tag name="KSO_WM_UNIT_COMPATIBLE" val="1"/>
  <p:tag name="KSO_WM_UNIT_DIAGRAM_ISNUMVISUAL" val="0"/>
  <p:tag name="KSO_WM_UNIT_DIAGRAM_ISREFERUNIT" val="0"/>
  <p:tag name="KSO_WM_UNIT_TYPE" val="d"/>
  <p:tag name="KSO_WM_UNIT_INDEX" val="1"/>
  <p:tag name="KSO_WM_UNIT_ID" val="diagram20211921_1*d*1"/>
  <p:tag name="KSO_WM_TEMPLATE_CATEGORY" val="diagram"/>
  <p:tag name="KSO_WM_TEMPLATE_INDEX" val="20211921"/>
  <p:tag name="KSO_WM_UNIT_LAYERLEVEL" val="1"/>
  <p:tag name="KSO_WM_TAG_VERSION" val="1.0"/>
  <p:tag name="KSO_WM_BEAUTIFY_FLAG" val="#wm#"/>
  <p:tag name="KSO_WM_CHIP_GROUPID" val="5e7310da9a230a26b9e88a19"/>
  <p:tag name="KSO_WM_CHIP_XID" val="5e7310da9a230a26b9e88a1a"/>
  <p:tag name="KSO_WM_UNIT_DEC_AREA_ID" val="f34993740e514716a98e5b3b26f9d3b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2e5884d6feb484ca6cf00159127dca3"/>
  <p:tag name="KSO_WM_UNIT_PLACING_PICTURE" val="a2e5884d6feb484ca6cf00159127dca3"/>
  <p:tag name="KSO_WM_UNIT_SUPPORT_UNIT_TYPE" val="[&quot;l&quot;,&quot;m&quot;,&quot;n&quot;,&quot;o&quot;,&quot;p&quot;,&quot;q&quot;,&quot;r&quot;,&quot;δ&quot;,&quot;ε&quot;,&quot;ζ&quot;,&quot;η&quot;,&quot;d&quot;,&quot;α&quot;,&quot;β&quot;,&quot;θ&quot;]"/>
  <p:tag name="KSO_WM_TEMPLATE_ASSEMBLE_XID" val="60656f1e4054ed1e2fb803bb"/>
  <p:tag name="KSO_WM_TEMPLATE_ASSEMBLE_GROUPID" val="60656f1e4054ed1e2fb803bb"/>
</p:tagLst>
</file>

<file path=ppt/tags/tag133.xml><?xml version="1.0" encoding="utf-8"?>
<p:tagLst xmlns:a="http://schemas.openxmlformats.org/drawingml/2006/main" xmlns:r="http://schemas.openxmlformats.org/officeDocument/2006/relationships" xmlns:p="http://schemas.openxmlformats.org/presentationml/2006/main">
  <p:tag name="KSO_WM_FULL_TEXT_BEAUTIFY_COPY_ID" val="150995230"/>
</p:tagLst>
</file>

<file path=ppt/tags/tag134.xml><?xml version="1.0" encoding="utf-8"?>
<p:tagLst xmlns:a="http://schemas.openxmlformats.org/drawingml/2006/main" xmlns:r="http://schemas.openxmlformats.org/officeDocument/2006/relationships" xmlns:p="http://schemas.openxmlformats.org/presentationml/2006/main">
  <p:tag name="KSO_WM_FULL_TEXT_BEAUTIFY_COPY_ID" val="19458"/>
</p:tagLst>
</file>

<file path=ppt/tags/tag135.xml><?xml version="1.0" encoding="utf-8"?>
<p:tagLst xmlns:a="http://schemas.openxmlformats.org/drawingml/2006/main" xmlns:r="http://schemas.openxmlformats.org/officeDocument/2006/relationships" xmlns:p="http://schemas.openxmlformats.org/presentationml/2006/main">
  <p:tag name="KSO_WM_FULL_TEXT_BEAUTIFY_COPY_ID" val="21507"/>
</p:tagLst>
</file>

<file path=ppt/tags/tag136.xml><?xml version="1.0" encoding="utf-8"?>
<p:tagLst xmlns:a="http://schemas.openxmlformats.org/drawingml/2006/main" xmlns:r="http://schemas.openxmlformats.org/officeDocument/2006/relationships" xmlns:p="http://schemas.openxmlformats.org/presentationml/2006/main">
  <p:tag name="KSO_WM_FULL_TEXT_BEAUTIFY_COPY_ID" val="21508"/>
</p:tagLst>
</file>

<file path=ppt/tags/tag137.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138.xml><?xml version="1.0" encoding="utf-8"?>
<p:tagLst xmlns:a="http://schemas.openxmlformats.org/drawingml/2006/main" xmlns:r="http://schemas.openxmlformats.org/officeDocument/2006/relationships" xmlns:p="http://schemas.openxmlformats.org/presentationml/2006/main">
  <p:tag name="KSO_WM_FULL_TEXT_BEAUTIFY_COPY_ID" val="21510"/>
  <p:tag name="KSO_WM_UNIT_PLACING_PICTURE_USER_VIEWPORT" val="{&quot;height&quot;:6900,&quot;width&quot;:8420}"/>
</p:tagLst>
</file>

<file path=ppt/tags/tag139.xml><?xml version="1.0" encoding="utf-8"?>
<p:tagLst xmlns:a="http://schemas.openxmlformats.org/drawingml/2006/main" xmlns:r="http://schemas.openxmlformats.org/officeDocument/2006/relationships" xmlns:p="http://schemas.openxmlformats.org/presentationml/2006/main">
  <p:tag name="KSO_WM_FULL_TEXT_BEAUTIFY_COPY_ID" val="21511"/>
  <p:tag name="KSO_WM_UNIT_PLACING_PICTURE_USER_VIEWPORT" val="{&quot;height&quot;:6792.499212598425,&quot;width&quot;:9632.500787401576}"/>
</p:tagLst>
</file>

<file path=ppt/tags/tag1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302_1*f*1"/>
  <p:tag name="KSO_WM_TEMPLATE_CATEGORY" val="diagram"/>
  <p:tag name="KSO_WM_TEMPLATE_INDEX" val="20209302"/>
  <p:tag name="KSO_WM_UNIT_LAYERLEVEL" val="1"/>
  <p:tag name="KSO_WM_TAG_VERSION" val="1.0"/>
  <p:tag name="KSO_WM_BEAUTIFY_FLAG" val="#wm#"/>
  <p:tag name="KSO_WM_UNIT_DEFAULT_FONT" val="14;20;2"/>
  <p:tag name="KSO_WM_UNIT_BLOCK" val="0"/>
  <p:tag name="KSO_WM_UNIT_VALUE" val="125"/>
  <p:tag name="KSO_WM_UNIT_SHOW_EDIT_AREA_INDICATION" val="1"/>
  <p:tag name="KSO_WM_CHIP_GROUPID" val="5e6b05596848fb12bee65ac8"/>
  <p:tag name="KSO_WM_CHIP_XID" val="5e6b05596848fb12bee65aca"/>
  <p:tag name="KSO_WM_UNIT_DEC_AREA_ID" val="bf8c6582b5db4236ba982594db6c7a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73948b26604546029ec9835124279b75"/>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5f9a224be01a7e847d6fd29b"/>
  <p:tag name="KSO_WM_TEMPLATE_ASSEMBLE_GROUPID" val="5f9a224be01a7e847d6fd29b"/>
</p:tagLst>
</file>

<file path=ppt/tags/tag140.xml><?xml version="1.0" encoding="utf-8"?>
<p:tagLst xmlns:a="http://schemas.openxmlformats.org/drawingml/2006/main" xmlns:r="http://schemas.openxmlformats.org/officeDocument/2006/relationships" xmlns:p="http://schemas.openxmlformats.org/presentationml/2006/main">
  <p:tag name="KSO_WM_FULL_TEXT_BEAUTIFY_COPY_ID" val="150995250"/>
  <p:tag name="KSO_WM_SLIDE_COLORSCHEME_VERSION" val="3.2"/>
  <p:tag name="KSO_WM_SLIDE_LAYOUT_INFO" val="{&quot;backgroundInfo&quot;:[{&quot;bottom&quot;:0,&quot;bottomAbs&quot;:false,&quot;left&quot;:0,&quot;leftAbs&quot;:false,&quot;right&quot;:0,&quot;rightAbs&quot;:false,&quot;top&quot;:0,&quot;topAbs&quot;:false,&quot;type&quot;:&quot;general&quot;}],&quot;direction&quot;:1,&quot;id&quot;:&quot;2021-04-01T15:41:56&quot;,&quot;maxSize&quot;:{&quot;size1&quot;:49.99961833602962},&quot;minSize&quot;:{&quot;size1&quot;:37.49961833602962},&quot;normalSize&quot;:{&quot;size1&quot;:39.162118336029621},&quot;subLayout&quot;:[{&quot;id&quot;:&quot;2021-04-01T15:41:56&quot;,&quot;maxSize&quot;:{&quot;size1&quot;:51.100000000000001},&quot;minSize&quot;:{&quot;size1&quot;:31.100000000000001},&quot;normalSize&quot;:{&quot;size1&quot;:49.877592592592599},&quot;subLayout&quot;:[{&quot;id&quot;:&quot;2021-04-01T15:41:56&quot;,&quot;margin&quot;:{&quot;bottom&quot;:0.026000002399086952,&quot;left&quot;:2.5399999618530273,&quot;right&quot;:0.026000002399086952,&quot;top&quot;:3.809999942779541},&quot;type&quot;:0},{&quot;id&quot;:&quot;2021-04-01T15:41:56&quot;,&quot;margin&quot;:{&quot;bottom&quot;:4.2329998016357422,&quot;left&quot;:2.5399999618530273,&quot;right&quot;:0.026000002399086952,&quot;top&quot;:0.81999999284744263},&quot;type&quot;:0}],&quot;type&quot;:0},{&quot;id&quot;:&quot;2021-04-01T15:41:56&quot;,&quot;margin&quot;:{&quot;bottom&quot;:1.6929999589920044,&quot;left&quot;:2.1170001029968262,&quot;right&quot;:2.5399999618530273,&quot;top&quot;:1.6929999589920044},&quot;type&quot;:0}],&quot;type&quot;:0}"/>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d72ddcd8164b47abbb844c26f9b1c22e&quot;,&quot;fill_align&quot;:&quot;lb&quot;,&quot;text_align&quot;:&quot;lb&quot;,&quot;text_direction&quot;:&quot;horizontal&quot;,&quot;chip_types&quot;:[&quot;header&quot;]},{&quot;fill_id&quot;:&quot;ac4bd4ae6b3343f1999d7f7c8f946581&quot;,&quot;fill_align&quot;:&quot;lt&quot;,&quot;text_align&quot;:&quot;lt&quot;,&quot;text_direction&quot;:&quot;horizontal&quot;,&quot;chip_types&quot;:[&quot;text&quot;,&quot;chart&quot;,&quot;table&quot;]},{&quot;fill_id&quot;:&quot;0d50cc8ab1cb48459d90f269727d3fbc&quot;,&quot;fill_align&quot;:&quot;lm&quot;,&quot;text_align&quot;:&quot;lm&quot;,&quot;text_direction&quot;:&quot;horizontal&quot;,&quot;chip_types&quot;:[&quot;pictext&quot;,&quot;picture&quot;,&quot;chart&quot;,&quot;table&quot;,&quot;video&quot;],&quot;support_features&quot;:[&quot;collage&quot;,&quot;carousel&quot;,&quot;creativecrop&quot;]}]]"/>
  <p:tag name="KSO_WM_CHIP_XID" val="5ef3191ec6295c63c1a2e033"/>
  <p:tag name="KSO_WM_SLIDE_ID" val="diagram2021250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BEAUTIFY_FLAG" val="#wm#"/>
  <p:tag name="KSO_WM_TEMPLATE_CATEGORY" val="diagram"/>
  <p:tag name="KSO_WM_TEMPLATE_INDEX" val="20212505"/>
  <p:tag name="KSO_WM_SLIDE_LAYOUT" val="a_d_f"/>
  <p:tag name="KSO_WM_SLIDE_LAYOUT_CNT" val="1_1_1"/>
  <p:tag name="KSO_WM_CHIP_GROUPID" val="5ef3191ec6295c63c1a2e032"/>
  <p:tag name="KSO_WM_SLIDE_BK_DARK_LIGHT" val="2"/>
  <p:tag name="KSO_WM_SLIDE_BACKGROUND_TYPE" val="general"/>
  <p:tag name="KSO_WM_SLIDE_SUPPORT_FEATURE_TYPE" val="7"/>
  <p:tag name="KSO_WM_TEMPLATE_ASSEMBLE_XID" val="60656f594054ed1e2fb8087e"/>
  <p:tag name="KSO_WM_TEMPLATE_ASSEMBLE_GROUPID" val="60656f594054ed1e2fb8087e"/>
</p:tagLst>
</file>

<file path=ppt/tags/tag141.xml><?xml version="1.0" encoding="utf-8"?>
<p:tagLst xmlns:a="http://schemas.openxmlformats.org/drawingml/2006/main" xmlns:r="http://schemas.openxmlformats.org/officeDocument/2006/relationships" xmlns:p="http://schemas.openxmlformats.org/presentationml/2006/main">
  <p:tag name="KSO_WM_UNIT_COLOR_SCHEME_SHAPE_ID" val="25"/>
  <p:tag name="KSO_WM_UNIT_COLOR_SCHEME_PARENT_PAGE" val="0_1"/>
  <p:tag name="KSO_WM_UNIT_FOIL_COLOR" val="1"/>
  <p:tag name="KSO_WM_UNIT_BLOCK" val="0"/>
  <p:tag name="KSO_WM_UNIT_SM_LIMIT_TYPE" val="2"/>
  <p:tag name="KSO_WM_UNIT_DEC_AREA_ID" val="54777991d09e4e349be09549471a3b56"/>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HIGHLIGHT" val="0"/>
  <p:tag name="KSO_WM_UNIT_COMPATIBLE" val="0"/>
  <p:tag name="KSO_WM_UNIT_DIAGRAM_ISNUMVISUAL" val="0"/>
  <p:tag name="KSO_WM_UNIT_DIAGRAM_ISREFERUNIT" val="0"/>
  <p:tag name="KSO_WM_UNIT_TYPE" val="i"/>
  <p:tag name="KSO_WM_UNIT_INDEX" val="1"/>
  <p:tag name="KSO_WM_UNIT_ID" val="diagram20212505_1*i*1"/>
  <p:tag name="KSO_WM_TEMPLATE_CATEGORY" val="diagram"/>
  <p:tag name="KSO_WM_TEMPLATE_INDEX" val="20212505"/>
  <p:tag name="KSO_WM_UNIT_LAYERLEVEL" val="1"/>
  <p:tag name="KSO_WM_TAG_VERSION" val="1.0"/>
  <p:tag name="KSO_WM_BEAUTIFY_FLAG" val="#wm#"/>
  <p:tag name="KSO_WM_CHIP_GROUPID" val="5ef3191ec6295c63c1a2e032"/>
  <p:tag name="KSO_WM_CHIP_XID" val="5ef3191ec6295c63c1a2e033"/>
  <p:tag name="KSO_WM_UNIT_FILL_FORE_SCHEMECOLOR_INDEX_BRIGHTNESS" val="-0.05"/>
  <p:tag name="KSO_WM_UNIT_FILL_FORE_SCHEMECOLOR_INDEX" val="14"/>
  <p:tag name="KSO_WM_UNIT_FILL_BACK_SCHEMECOLOR_INDEX_BRIGHTNESS" val="0"/>
  <p:tag name="KSO_WM_UNIT_FILL_BACK_SCHEMECOLOR_INDEX" val="16"/>
  <p:tag name="KSO_WM_UNIT_FILL_TYPE" val="2"/>
  <p:tag name="KSO_WM_UNIT_TEXT_FILL_FORE_SCHEMECOLOR_INDEX_BRIGHTNESS" val="0"/>
  <p:tag name="KSO_WM_UNIT_TEXT_FILL_FORE_SCHEMECOLOR_INDEX" val="14"/>
  <p:tag name="KSO_WM_UNIT_TEXT_FILL_TYPE" val="1"/>
  <p:tag name="KSO_WM_UNIT_VALUE" val="221"/>
  <p:tag name="KSO_WM_TEMPLATE_ASSEMBLE_XID" val="60656f594054ed1e2fb8087e"/>
  <p:tag name="KSO_WM_TEMPLATE_ASSEMBLE_GROUPID" val="60656f594054ed1e2fb8087e"/>
</p:tagLst>
</file>

<file path=ppt/tags/tag142.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1"/>
  <p:tag name="KSO_WM_UNIT_FOIL_COLOR" val="1"/>
  <p:tag name="KSO_WM_UNIT_BLOCK" val="0"/>
  <p:tag name="KSO_WM_UNIT_SM_LIMIT_TYPE" val="2"/>
  <p:tag name="KSO_WM_UNIT_DEC_AREA_ID" val="41221dc45a604754a4e96b6998fcb15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2505_1*i*2"/>
  <p:tag name="KSO_WM_TEMPLATE_CATEGORY" val="diagram"/>
  <p:tag name="KSO_WM_TEMPLATE_INDEX" val="20212505"/>
  <p:tag name="KSO_WM_UNIT_LAYERLEVEL" val="1"/>
  <p:tag name="KSO_WM_TAG_VERSION" val="1.0"/>
  <p:tag name="KSO_WM_BEAUTIFY_FLAG" val="#wm#"/>
  <p:tag name="KSO_WM_CHIP_GROUPID" val="5ef3191ec6295c63c1a2e032"/>
  <p:tag name="KSO_WM_CHIP_XID" val="5ef3191ec6295c63c1a2e03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90"/>
  <p:tag name="KSO_WM_TEMPLATE_ASSEMBLE_XID" val="60656f594054ed1e2fb8087e"/>
  <p:tag name="KSO_WM_TEMPLATE_ASSEMBLE_GROUPID" val="60656f594054ed1e2fb8087e"/>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505_1*a*1"/>
  <p:tag name="KSO_WM_TEMPLATE_CATEGORY" val="diagram"/>
  <p:tag name="KSO_WM_TEMPLATE_INDEX" val="2021250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ce2054d4daa411e9a5e95d8b472325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0830fc55dc1942789402c2bf63dd393f"/>
  <p:tag name="KSO_WM_UNIT_TEXT_FILL_FORE_SCHEMECOLOR_INDEX_BRIGHTNESS" val="0"/>
  <p:tag name="KSO_WM_UNIT_TEXT_FILL_FORE_SCHEMECOLOR_INDEX" val="13"/>
  <p:tag name="KSO_WM_UNIT_TEXT_FILL_TYPE" val="1"/>
  <p:tag name="KSO_WM_TEMPLATE_ASSEMBLE_XID" val="60656f594054ed1e2fb8087e"/>
  <p:tag name="KSO_WM_TEMPLATE_ASSEMBLE_GROUPID" val="60656f594054ed1e2fb8087e"/>
</p:tagLst>
</file>

<file path=ppt/tags/tag14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05_1*f*1"/>
  <p:tag name="KSO_WM_TEMPLATE_CATEGORY" val="diagram"/>
  <p:tag name="KSO_WM_TEMPLATE_INDEX" val="20212505"/>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b57e5769885f4a9cba9e47315fd9bc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19574f3c7f24ec49888cddc4ed9866b"/>
  <p:tag name="KSO_WM_UNIT_SUPPORT_UNIT_TYPE" val="[&quot;α&quot;,&quot;β&quot;]"/>
  <p:tag name="KSO_WM_UNIT_TEXT_FILL_FORE_SCHEMECOLOR_INDEX_BRIGHTNESS" val="0.25"/>
  <p:tag name="KSO_WM_UNIT_TEXT_FILL_FORE_SCHEMECOLOR_INDEX" val="13"/>
  <p:tag name="KSO_WM_UNIT_TEXT_FILL_TYPE" val="1"/>
  <p:tag name="KSO_WM_TEMPLATE_ASSEMBLE_XID" val="60656f594054ed1e2fb8087e"/>
  <p:tag name="KSO_WM_TEMPLATE_ASSEMBLE_GROUPID" val="60656f594054ed1e2fb8087e"/>
</p:tagLst>
</file>

<file path=ppt/tags/tag145.xml><?xml version="1.0" encoding="utf-8"?>
<p:tagLst xmlns:a="http://schemas.openxmlformats.org/drawingml/2006/main" xmlns:r="http://schemas.openxmlformats.org/officeDocument/2006/relationships" xmlns:p="http://schemas.openxmlformats.org/presentationml/2006/main">
  <p:tag name="KSO_WM_UNIT_VALUE" val="1100*1481"/>
  <p:tag name="KSO_WM_UNIT_HIGHLIGHT" val="0"/>
  <p:tag name="KSO_WM_UNIT_COMPATIBLE" val="0"/>
  <p:tag name="KSO_WM_UNIT_DIAGRAM_ISNUMVISUAL" val="0"/>
  <p:tag name="KSO_WM_UNIT_DIAGRAM_ISREFERUNIT" val="0"/>
  <p:tag name="KSO_WM_UNIT_TYPE" val="d"/>
  <p:tag name="KSO_WM_UNIT_INDEX" val="1"/>
  <p:tag name="KSO_WM_UNIT_ID" val="diagram20212505_1*d*1"/>
  <p:tag name="KSO_WM_TEMPLATE_CATEGORY" val="diagram"/>
  <p:tag name="KSO_WM_TEMPLATE_INDEX" val="20212505"/>
  <p:tag name="KSO_WM_UNIT_LAYERLEVEL" val="1"/>
  <p:tag name="KSO_WM_TAG_VERSION" val="1.0"/>
  <p:tag name="KSO_WM_BEAUTIFY_FLAG" val="#wm#"/>
  <p:tag name="KSO_WM_CHIP_GROUPID" val="5e7310da9a230a26b9e88a19"/>
  <p:tag name="KSO_WM_CHIP_XID" val="5e7310da9a230a26b9e88a1a"/>
  <p:tag name="KSO_WM_UNIT_DEC_AREA_ID" val="6f782eda2d7e4f30b848ee22bc8eb33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44c3391fbb7451e94729dad206b6162"/>
  <p:tag name="KSO_WM_UNIT_PLACING_PICTURE" val="f44c3391fbb7451e94729dad206b6162"/>
  <p:tag name="KSO_WM_UNIT_SUPPORT_UNIT_TYPE" val="[&quot;d&quot;,&quot;α&quot;,&quot;β&quot;,&quot;θ&quot;]"/>
  <p:tag name="KSO_WM_TEMPLATE_ASSEMBLE_XID" val="60656f594054ed1e2fb8087e"/>
  <p:tag name="KSO_WM_TEMPLATE_ASSEMBLE_GROUPID" val="60656f594054ed1e2fb8087e"/>
</p:tagLst>
</file>

<file path=ppt/tags/tag146.xml><?xml version="1.0" encoding="utf-8"?>
<p:tagLst xmlns:a="http://schemas.openxmlformats.org/drawingml/2006/main" xmlns:r="http://schemas.openxmlformats.org/officeDocument/2006/relationships" xmlns:p="http://schemas.openxmlformats.org/presentationml/2006/main">
  <p:tag name="KSO_WM_FULL_TEXT_BEAUTIFY_COPY_ID" val="150995231"/>
</p:tagLst>
</file>

<file path=ppt/tags/tag147.xml><?xml version="1.0" encoding="utf-8"?>
<p:tagLst xmlns:a="http://schemas.openxmlformats.org/drawingml/2006/main" xmlns:r="http://schemas.openxmlformats.org/officeDocument/2006/relationships" xmlns:p="http://schemas.openxmlformats.org/presentationml/2006/main">
  <p:tag name="KSO_WM_FULL_TEXT_BEAUTIFY_COPY_ID" val="23554"/>
</p:tagLst>
</file>

<file path=ppt/tags/tag148.xml><?xml version="1.0" encoding="utf-8"?>
<p:tagLst xmlns:a="http://schemas.openxmlformats.org/drawingml/2006/main" xmlns:r="http://schemas.openxmlformats.org/officeDocument/2006/relationships" xmlns:p="http://schemas.openxmlformats.org/presentationml/2006/main">
  <p:tag name="KSO_WM_FULL_TEXT_BEAUTIFY_COPY_ID" val="21510"/>
</p:tagLst>
</file>

<file path=ppt/tags/tag149.xml><?xml version="1.0" encoding="utf-8"?>
<p:tagLst xmlns:a="http://schemas.openxmlformats.org/drawingml/2006/main" xmlns:r="http://schemas.openxmlformats.org/officeDocument/2006/relationships" xmlns:p="http://schemas.openxmlformats.org/presentationml/2006/main">
  <p:tag name="KSO_WM_FULL_TEXT_BEAUTIFY_COPY_ID" val="23559"/>
</p:tagLst>
</file>

<file path=ppt/tags/tag15.xml><?xml version="1.0" encoding="utf-8"?>
<p:tagLst xmlns:a="http://schemas.openxmlformats.org/drawingml/2006/main" xmlns:r="http://schemas.openxmlformats.org/officeDocument/2006/relationships" xmlns:p="http://schemas.openxmlformats.org/presentationml/2006/main">
  <p:tag name="KSO_WM_UNIT_VALUE" val="550*1777"/>
  <p:tag name="KSO_WM_UNIT_HIGHLIGHT" val="0"/>
  <p:tag name="KSO_WM_UNIT_COMPATIBLE" val="0"/>
  <p:tag name="KSO_WM_UNIT_DIAGRAM_ISNUMVISUAL" val="0"/>
  <p:tag name="KSO_WM_UNIT_DIAGRAM_ISREFERUNIT" val="0"/>
  <p:tag name="KSO_WM_UNIT_TYPE" val="d"/>
  <p:tag name="KSO_WM_UNIT_INDEX" val="1"/>
  <p:tag name="KSO_WM_UNIT_ID" val="diagram20209302_1*d*1"/>
  <p:tag name="KSO_WM_TEMPLATE_CATEGORY" val="diagram"/>
  <p:tag name="KSO_WM_TEMPLATE_INDEX" val="20209302"/>
  <p:tag name="KSO_WM_UNIT_LAYERLEVEL" val="1"/>
  <p:tag name="KSO_WM_TAG_VERSION" val="1.0"/>
  <p:tag name="KSO_WM_BEAUTIFY_FLAG" val="#wm#"/>
  <p:tag name="KSO_WM_CHIP_GROUPID" val="5e7310da9a230a26b9e88a19"/>
  <p:tag name="KSO_WM_CHIP_XID" val="5e7310da9a230a26b9e88a1a"/>
  <p:tag name="KSO_WM_UNIT_DEC_AREA_ID" val="ae76a0c9a3574340944464c55391e9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4940d2a6a754b5fbee69e4d16ea3522"/>
  <p:tag name="KSO_WM_UNIT_PLACING_PICTURE" val="b4940d2a6a754b5fbee69e4d16ea3522"/>
  <p:tag name="KSO_WM_UNIT_SUPPORT_UNIT_TYPE" val="[&quot;d&quot;,&quot;α&quot;,&quot;β&quot;]"/>
  <p:tag name="KSO_WM_TEMPLATE_ASSEMBLE_XID" val="5f9a224be01a7e847d6fd29b"/>
  <p:tag name="KSO_WM_TEMPLATE_ASSEMBLE_GROUPID" val="5f9a224be01a7e847d6fd29b"/>
</p:tagLst>
</file>

<file path=ppt/tags/tag150.xml><?xml version="1.0" encoding="utf-8"?>
<p:tagLst xmlns:a="http://schemas.openxmlformats.org/drawingml/2006/main" xmlns:r="http://schemas.openxmlformats.org/officeDocument/2006/relationships" xmlns:p="http://schemas.openxmlformats.org/presentationml/2006/main">
  <p:tag name="KSO_WM_FULL_TEXT_BEAUTIFY_COPY_ID" val="23560"/>
</p:tagLst>
</file>

<file path=ppt/tags/tag151.xml><?xml version="1.0" encoding="utf-8"?>
<p:tagLst xmlns:a="http://schemas.openxmlformats.org/drawingml/2006/main" xmlns:r="http://schemas.openxmlformats.org/officeDocument/2006/relationships" xmlns:p="http://schemas.openxmlformats.org/presentationml/2006/main">
  <p:tag name="KSO_WM_FULL_TEXT_BEAUTIFY_COPY_ID" val="23561"/>
</p:tagLst>
</file>

<file path=ppt/tags/tag152.xml><?xml version="1.0" encoding="utf-8"?>
<p:tagLst xmlns:a="http://schemas.openxmlformats.org/drawingml/2006/main" xmlns:r="http://schemas.openxmlformats.org/officeDocument/2006/relationships" xmlns:p="http://schemas.openxmlformats.org/presentationml/2006/main">
  <p:tag name="KSO_WM_FULL_TEXT_BEAUTIFY_COPY_ID" val="23562"/>
</p:tagLst>
</file>

<file path=ppt/tags/tag153.xml><?xml version="1.0" encoding="utf-8"?>
<p:tagLst xmlns:a="http://schemas.openxmlformats.org/drawingml/2006/main" xmlns:r="http://schemas.openxmlformats.org/officeDocument/2006/relationships" xmlns:p="http://schemas.openxmlformats.org/presentationml/2006/main">
  <p:tag name="KSO_WM_FULL_TEXT_BEAUTIFY_COPY_ID" val="23563"/>
</p:tagLst>
</file>

<file path=ppt/tags/tag154.xml><?xml version="1.0" encoding="utf-8"?>
<p:tagLst xmlns:a="http://schemas.openxmlformats.org/drawingml/2006/main" xmlns:r="http://schemas.openxmlformats.org/officeDocument/2006/relationships" xmlns:p="http://schemas.openxmlformats.org/presentationml/2006/main">
  <p:tag name="KSO_WM_FULL_TEXT_BEAUTIFY_COPY_ID" val="150995264"/>
</p:tagLst>
</file>

<file path=ppt/tags/tag155.xml><?xml version="1.0" encoding="utf-8"?>
<p:tagLst xmlns:a="http://schemas.openxmlformats.org/drawingml/2006/main" xmlns:r="http://schemas.openxmlformats.org/officeDocument/2006/relationships" xmlns:p="http://schemas.openxmlformats.org/presentationml/2006/main">
  <p:tag name="KSO_WM_FULL_TEXT_BEAUTIFY_COPY_ID" val="24578"/>
</p:tagLst>
</file>

<file path=ppt/tags/tag156.xml><?xml version="1.0" encoding="utf-8"?>
<p:tagLst xmlns:a="http://schemas.openxmlformats.org/drawingml/2006/main" xmlns:r="http://schemas.openxmlformats.org/officeDocument/2006/relationships" xmlns:p="http://schemas.openxmlformats.org/presentationml/2006/main">
  <p:tag name="KSO_WM_FULL_TEXT_BEAUTIFY_COPY_ID" val="24579"/>
</p:tagLst>
</file>

<file path=ppt/tags/tag157.xml><?xml version="1.0" encoding="utf-8"?>
<p:tagLst xmlns:a="http://schemas.openxmlformats.org/drawingml/2006/main" xmlns:r="http://schemas.openxmlformats.org/officeDocument/2006/relationships" xmlns:p="http://schemas.openxmlformats.org/presentationml/2006/main">
  <p:tag name="KSO_WM_FULL_TEXT_BEAUTIFY_COPY_ID" val="2458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302_1*i*3"/>
  <p:tag name="KSO_WM_TEMPLATE_CATEGORY" val="diagram"/>
  <p:tag name="KSO_WM_TEMPLATE_INDEX" val="20209302"/>
  <p:tag name="KSO_WM_UNIT_LAYERLEVEL" val="1"/>
  <p:tag name="KSO_WM_TAG_VERSION" val="1.0"/>
  <p:tag name="KSO_WM_BEAUTIFY_FLAG" val="#wm#"/>
  <p:tag name="KSO_WM_UNIT_SM_LIMIT_TYPE" val="0"/>
  <p:tag name="KSO_WM_CHIP_GROUPID" val="5f0e62ba8050c250ba65b19c"/>
  <p:tag name="KSO_WM_CHIP_XID" val="5f0e62ba8050c250ba65b19d"/>
  <p:tag name="KSO_WM_UNIT_FILL_FORE_SCHEMECOLOR_INDEX_BRIGHTNESS" val="-0.25"/>
  <p:tag name="KSO_WM_UNIT_FILL_FORE_SCHEMECOLOR_INDEX" val="14"/>
  <p:tag name="KSO_WM_UNIT_FILL_TYPE" val="1"/>
  <p:tag name="KSO_WM_UNIT_VALUE" val="3"/>
  <p:tag name="KSO_WM_TEMPLATE_ASSEMBLE_XID" val="5f9a224be01a7e847d6fd29b"/>
  <p:tag name="KSO_WM_TEMPLATE_ASSEMBLE_GROUPID" val="5f9a224be01a7e847d6fd29b"/>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302_1*i*4"/>
  <p:tag name="KSO_WM_TEMPLATE_CATEGORY" val="diagram"/>
  <p:tag name="KSO_WM_TEMPLATE_INDEX" val="20209302"/>
  <p:tag name="KSO_WM_UNIT_LAYERLEVEL" val="1"/>
  <p:tag name="KSO_WM_TAG_VERSION" val="1.0"/>
  <p:tag name="KSO_WM_BEAUTIFY_FLAG" val="#wm#"/>
  <p:tag name="KSO_WM_UNIT_SM_LIMIT_TYPE" val="0"/>
  <p:tag name="KSO_WM_CHIP_GROUPID" val="5f0e62ba8050c250ba65b19c"/>
  <p:tag name="KSO_WM_CHIP_XID" val="5f0e62ba8050c250ba65b19d"/>
  <p:tag name="KSO_WM_UNIT_FILL_FORE_SCHEMECOLOR_INDEX_BRIGHTNESS" val="-0.25"/>
  <p:tag name="KSO_WM_UNIT_FILL_FORE_SCHEMECOLOR_INDEX" val="14"/>
  <p:tag name="KSO_WM_UNIT_FILL_TYPE" val="1"/>
  <p:tag name="KSO_WM_UNIT_VALUE" val="3"/>
  <p:tag name="KSO_WM_TEMPLATE_ASSEMBLE_XID" val="5f9a224be01a7e847d6fd29b"/>
  <p:tag name="KSO_WM_TEMPLATE_ASSEMBLE_GROUPID" val="5f9a224be01a7e847d6fd29b"/>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150995220"/>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5122"/>
  <p:tag name="KSO_WM_UNIT_PLACING_PICTURE_USER_VIEWPORT" val="{&quot;height&quot;:10800,&quot;width&quot;:1920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5123"/>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5124"/>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5125"/>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5126"/>
  <p:tag name="KSO_WM_UNIT_PLACING_PICTURE_USER_VIEWPORT" val="{&quot;height&quot;:620,&quot;width&quot;:1297.5007874015748}"/>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150995257"/>
  <p:tag name="KSO_WM_SLIDE_ID" val="diagram2021230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3"/>
  <p:tag name="KSO_WM_SLIDE_POSITION" val="0*-1"/>
  <p:tag name="KSO_WM_TAG_VERSION" val="1.0"/>
  <p:tag name="KSO_WM_BEAUTIFY_FLAG" val="#wm#"/>
  <p:tag name="KSO_WM_TEMPLATE_CATEGORY" val="diagram"/>
  <p:tag name="KSO_WM_TEMPLATE_INDEX" val="20212308"/>
  <p:tag name="KSO_WM_SLIDE_LAYOUT" val="a_b_d"/>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0-11-02T16:53:09&quot;,&quot;maxSize&quot;:{&quot;size1&quot;:31.100000000000001},&quot;minSize&quot;:{&quot;size1&quot;:20},&quot;normalSize&quot;:{&quot;size1&quot;:27.796296296296301},&quot;subLayout&quot;:[{&quot;id&quot;:&quot;2020-11-02T16:53:09&quot;,&quot;margin&quot;:{&quot;bottom&quot;:0.21199998259544373,&quot;left&quot;:1.6929999589920044,&quot;right&quot;:1.6929999589920044,&quot;top&quot;:1.6929999589920044},&quot;type&quot;:0},{&quot;id&quot;:&quot;2020-11-02T16:53:09&quot;,&quot;margin&quot;:{&quot;bottom&quot;:1.6929999589920044,&quot;left&quot;:1.6929999589920044,&quot;right&quot;:1.6929999589920044,&quot;top&quot;:0.42300000786781311},&quot;type&quot;:0}],&quot;type&quot;:0}"/>
  <p:tag name="KSO_WM_SLIDE_CAN_ADD_NAVIGATION" val="1"/>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CHIP_GROUPID" val="5e757e3269be4861f5f8614a"/>
  <p:tag name="KSO_WM_SLIDE_BK_DARK_LIGHT" val="2"/>
  <p:tag name="KSO_WM_SLIDE_BACKGROUND_TYPE" val="general"/>
  <p:tag name="KSO_WM_SLIDE_SUPPORT_FEATURE_TYPE" val="3"/>
  <p:tag name="KSO_WM_TEMPLATE_ASSEMBLE_XID" val="5f9fc8f458547e5288195a1d"/>
  <p:tag name="KSO_WM_TEMPLATE_ASSEMBLE_GROUPID" val="5f9fc8f458547e5288195a1d"/>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308_1*i*1"/>
  <p:tag name="KSO_WM_TEMPLATE_CATEGORY" val="diagram"/>
  <p:tag name="KSO_WM_TEMPLATE_INDEX" val="20212308"/>
  <p:tag name="KSO_WM_UNIT_LAYERLEVEL" val="1"/>
  <p:tag name="KSO_WM_TAG_VERSION" val="1.0"/>
  <p:tag name="KSO_WM_BEAUTIFY_FLAG" val="#wm#"/>
  <p:tag name="KSO_WM_UNIT_SM_LIMIT_TYPE" val="1"/>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5958082f407345a9b32327cc3901d63a"/>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9fc8f458547e5288195a1d"/>
  <p:tag name="KSO_WM_TEMPLATE_ASSEMBLE_GROUPID" val="5f9fc8f458547e5288195a1d"/>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308_1*i*2"/>
  <p:tag name="KSO_WM_TEMPLATE_CATEGORY" val="diagram"/>
  <p:tag name="KSO_WM_TEMPLATE_INDEX" val="20212308"/>
  <p:tag name="KSO_WM_UNIT_LAYERLEVEL" val="1"/>
  <p:tag name="KSO_WM_TAG_VERSION" val="1.0"/>
  <p:tag name="KSO_WM_BEAUTIFY_FLAG" val="#wm#"/>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6bc7bd8f51ac4e23be9fabb2923e53b1"/>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5f9fc8f458547e5288195a1d"/>
  <p:tag name="KSO_WM_TEMPLATE_ASSEMBLE_GROUPID" val="5f9fc8f458547e5288195a1d"/>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308_1*i*3"/>
  <p:tag name="KSO_WM_TEMPLATE_CATEGORY" val="diagram"/>
  <p:tag name="KSO_WM_TEMPLATE_INDEX" val="20212308"/>
  <p:tag name="KSO_WM_UNIT_LAYERLEVEL" val="1"/>
  <p:tag name="KSO_WM_TAG_VERSION" val="1.0"/>
  <p:tag name="KSO_WM_BEAUTIFY_FLAG" val="#wm#"/>
  <p:tag name="KSO_WM_UNIT_BLOCK" val="0"/>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d5b40817ac0b46399ce6168549b75b5b"/>
  <p:tag name="KSO_WM_CHIP_GROUPID" val="5e757e3269be4861f5f8614a"/>
  <p:tag name="KSO_WM_CHIP_XID" val="5f607145688f7a6c7bea32a6"/>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5f9fc8f458547e5288195a1d"/>
  <p:tag name="KSO_WM_TEMPLATE_ASSEMBLE_GROUPID" val="5f9fc8f458547e5288195a1d"/>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308_1*i*4"/>
  <p:tag name="KSO_WM_TEMPLATE_CATEGORY" val="diagram"/>
  <p:tag name="KSO_WM_TEMPLATE_INDEX" val="20212308"/>
  <p:tag name="KSO_WM_UNIT_LAYERLEVEL" val="1"/>
  <p:tag name="KSO_WM_TAG_VERSION" val="1.0"/>
  <p:tag name="KSO_WM_BEAUTIFY_FLAG" val="#wm#"/>
  <p:tag name="KSO_WM_UNIT_SM_LIMIT_TYPE" val="1"/>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d6b7b97a08cd45318ddbc29e28f79a68"/>
  <p:tag name="KSO_WM_CHIP_GROUPID" val="5e757e3269be4861f5f8614a"/>
  <p:tag name="KSO_WM_CHIP_XID" val="5f607145688f7a6c7bea32a6"/>
  <p:tag name="KSO_WM_UNIT_LINE_FORE_SCHEMECOLOR_INDEX_BRIGHTNESS" val="-0.25"/>
  <p:tag name="KSO_WM_UNIT_LINE_FORE_SCHEMECOLOR_INDEX" val="14"/>
  <p:tag name="KSO_WM_UNIT_LINE_FILL_TYPE" val="2"/>
  <p:tag name="KSO_WM_TEMPLATE_ASSEMBLE_XID" val="5f9fc8f458547e5288195a1d"/>
  <p:tag name="KSO_WM_TEMPLATE_ASSEMBLE_GROUPID" val="5f9fc8f458547e5288195a1d"/>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12308_1*a*1"/>
  <p:tag name="KSO_WM_TEMPLATE_CATEGORY" val="diagram"/>
  <p:tag name="KSO_WM_TEMPLATE_INDEX" val="20212308"/>
  <p:tag name="KSO_WM_UNIT_LAYERLEVEL" val="1"/>
  <p:tag name="KSO_WM_TAG_VERSION" val="1.0"/>
  <p:tag name="KSO_WM_BEAUTIFY_FLAG" val="#wm#"/>
  <p:tag name="KSO_WM_UNIT_SHOW_EDIT_AREA_INDICATION" val="1"/>
  <p:tag name="KSO_WM_UNIT_DEFAULT_FONT" val="24;44;4"/>
  <p:tag name="KSO_WM_UNIT_BLOCK" val="0"/>
  <p:tag name="KSO_WM_UNIT_DEC_AREA_ID" val="a818e3ad0ec8424ba385fc5261a9d8af"/>
  <p:tag name="KSO_WM_CHIP_GROUPID" val="5f0681562c9c209bb8bb14eb"/>
  <p:tag name="KSO_WM_CHIP_XID" val="5f0681562c9c209bb8bb14ec"/>
  <p:tag name="KSO_WM_CHIP_FILLAREA_FILL_RULE" val="{&quot;fill_align&quot;:&quot;ct&quot;,&quot;fill_mode&quot;:&quot;full&quot;,&quot;sacle_strategy&quot;:&quot;smart&quot;}"/>
  <p:tag name="KSO_WM_ASSEMBLE_CHIP_INDEX" val="620b4783f0564a9c935981bf6bf1db75"/>
  <p:tag name="KSO_WM_UNIT_TEXT_FILL_FORE_SCHEMECOLOR_INDEX_BRIGHTNESS" val="0"/>
  <p:tag name="KSO_WM_UNIT_TEXT_FILL_FORE_SCHEMECOLOR_INDEX" val="13"/>
  <p:tag name="KSO_WM_UNIT_TEXT_FILL_TYPE" val="1"/>
  <p:tag name="KSO_WM_TEMPLATE_ASSEMBLE_XID" val="5f9fc8f458547e5288195a1d"/>
  <p:tag name="KSO_WM_TEMPLATE_ASSEMBLE_GROUPID" val="5f9fc8f458547e5288195a1d"/>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3"/>
  <p:tag name="KSO_WM_UNIT_HIGHLIGHT" val="0"/>
  <p:tag name="KSO_WM_UNIT_COMPATIBLE" val="0"/>
  <p:tag name="KSO_WM_UNIT_DIAGRAM_ISNUMVISUAL" val="0"/>
  <p:tag name="KSO_WM_UNIT_DIAGRAM_ISREFERUNIT" val="0"/>
  <p:tag name="KSO_WM_UNIT_TYPE" val="b"/>
  <p:tag name="KSO_WM_UNIT_INDEX" val="1"/>
  <p:tag name="KSO_WM_UNIT_ID" val="diagram20212308_1*b*1"/>
  <p:tag name="KSO_WM_TEMPLATE_CATEGORY" val="diagram"/>
  <p:tag name="KSO_WM_TEMPLATE_INDEX" val="20212308"/>
  <p:tag name="KSO_WM_UNIT_LAYERLEVEL" val="1"/>
  <p:tag name="KSO_WM_TAG_VERSION" val="1.0"/>
  <p:tag name="KSO_WM_BEAUTIFY_FLAG" val="#wm#"/>
  <p:tag name="KSO_WM_UNIT_DEFAULT_FONT" val="18;24;2"/>
  <p:tag name="KSO_WM_UNIT_BLOCK" val="0"/>
  <p:tag name="KSO_WM_UNIT_DEC_AREA_ID" val="6d1b5580114d4f3f8af4d0a6da238fac"/>
  <p:tag name="KSO_WM_CHIP_GROUPID" val="5f0681562c9c209bb8bb14eb"/>
  <p:tag name="KSO_WM_CHIP_XID" val="5f0681562c9c209bb8bb14ec"/>
  <p:tag name="KSO_WM_CHIP_FILLAREA_FILL_RULE" val="{&quot;fill_align&quot;:&quot;ct&quot;,&quot;fill_mode&quot;:&quot;full&quot;,&quot;sacle_strategy&quot;:&quot;smart&quot;}"/>
  <p:tag name="KSO_WM_ASSEMBLE_CHIP_INDEX" val="620b4783f0564a9c935981bf6bf1db75"/>
  <p:tag name="KSO_WM_UNIT_TEXT_FILL_FORE_SCHEMECOLOR_INDEX_BRIGHTNESS" val="-0.25"/>
  <p:tag name="KSO_WM_UNIT_TEXT_FILL_FORE_SCHEMECOLOR_INDEX" val="14"/>
  <p:tag name="KSO_WM_UNIT_TEXT_FILL_TYPE" val="1"/>
  <p:tag name="KSO_WM_TEMPLATE_ASSEMBLE_XID" val="5f9fc8f458547e5288195a1d"/>
  <p:tag name="KSO_WM_TEMPLATE_ASSEMBLE_GROUPID" val="5f9fc8f458547e5288195a1d"/>
</p:tagLst>
</file>

<file path=ppt/tags/tag31.xml><?xml version="1.0" encoding="utf-8"?>
<p:tagLst xmlns:a="http://schemas.openxmlformats.org/drawingml/2006/main" xmlns:r="http://schemas.openxmlformats.org/officeDocument/2006/relationships" xmlns:p="http://schemas.openxmlformats.org/presentationml/2006/main">
  <p:tag name="KSO_WM_UNIT_VALUE" val="1016*1607"/>
  <p:tag name="KSO_WM_UNIT_HIGHLIGHT" val="0"/>
  <p:tag name="KSO_WM_UNIT_COMPATIBLE" val="0"/>
  <p:tag name="KSO_WM_UNIT_DIAGRAM_ISNUMVISUAL" val="0"/>
  <p:tag name="KSO_WM_UNIT_DIAGRAM_ISREFERUNIT" val="0"/>
  <p:tag name="KSO_WM_UNIT_TYPE" val="d"/>
  <p:tag name="KSO_WM_UNIT_INDEX" val="1"/>
  <p:tag name="KSO_WM_UNIT_ID" val="diagram20212308_1*d*1"/>
  <p:tag name="KSO_WM_TEMPLATE_CATEGORY" val="diagram"/>
  <p:tag name="KSO_WM_TEMPLATE_INDEX" val="20212308"/>
  <p:tag name="KSO_WM_UNIT_LAYERLEVEL" val="1"/>
  <p:tag name="KSO_WM_TAG_VERSION" val="1.0"/>
  <p:tag name="KSO_WM_BEAUTIFY_FLAG" val="#wm#"/>
  <p:tag name="KSO_WM_CHIP_GROUPID" val="5e7310da9a230a26b9e88a19"/>
  <p:tag name="KSO_WM_CHIP_XID" val="5e7310da9a230a26b9e88a1a"/>
  <p:tag name="KSO_WM_UNIT_DEC_AREA_ID" val="87125f1832e94ae6be4c72c7b9f921ff"/>
  <p:tag name="KSO_WM_UNIT_DECORATE_INFO" val=""/>
  <p:tag name="KSO_WM_UNIT_SM_LIMIT_TYPE" val=""/>
  <p:tag name="KSO_WM_CHIP_FILLAREA_FILL_RULE" val="{&quot;fill_align&quot;:&quot;cm&quot;,&quot;fill_mode&quot;:&quot;full&quot;,&quot;sacle_strategy&quot;:&quot;smart&quot;}"/>
  <p:tag name="KSO_WM_ASSEMBLE_CHIP_INDEX" val="16236ef1c666495f8721a01cc7331bb1"/>
  <p:tag name="KSO_WM_UNIT_PLACING_PICTURE" val="16236ef1c666495f8721a01cc7331bb1"/>
  <p:tag name="KSO_WM_UNIT_SUPPORT_UNIT_TYPE" val="[&quot;l&quot;,&quot;m&quot;,&quot;n&quot;,&quot;o&quot;,&quot;p&quot;,&quot;q&quot;,&quot;r&quot;,&quot;δ&quot;,&quot;ε&quot;,&quot;ζ&quot;,&quot;η&quot;,&quot;d&quot;,&quot;α&quot;,&quot;β&quot;,&quot;θ&quot;]"/>
  <p:tag name="KSO_WM_TEMPLATE_ASSEMBLE_XID" val="5f9fc8f458547e5288195a1d"/>
  <p:tag name="KSO_WM_TEMPLATE_ASSEMBLE_GROUPID" val="5f9fc8f458547e5288195a1d"/>
</p:tagLst>
</file>

<file path=ppt/tags/tag32.xml><?xml version="1.0" encoding="utf-8"?>
<p:tagLst xmlns:a="http://schemas.openxmlformats.org/drawingml/2006/main" xmlns:r="http://schemas.openxmlformats.org/officeDocument/2006/relationships" xmlns:p="http://schemas.openxmlformats.org/presentationml/2006/main">
  <p:tag name="KSO_WM_FULL_TEXT_BEAUTIFY_COPY_ID" val="150995221"/>
  <p:tag name="KSO_WM_SLIDE_LAYOUT_INFO" val="{&quot;backgroundInfo&quot;:[{&quot;bottom&quot;:0,&quot;bottomAbs&quot;:false,&quot;left&quot;:0,&quot;leftAbs&quot;:false,&quot;right&quot;:0,&quot;rightAbs&quot;:false,&quot;top&quot;:0,&quot;topAbs&quot;:false,&quot;type&quot;:&quot;general&quot;}],&quot;id&quot;:&quot;2021-04-01T15:18:37&quot;,&quot;maxSize&quot;:{&quot;size1&quot;:26.699999999999999},&quot;minSize&quot;:{&quot;size1&quot;:20},&quot;normalSize&quot;:{&quot;size1&quot;:25.729814814814816},&quot;subLayout&quot;:[{&quot;id&quot;:&quot;2021-04-01T15:18:37&quot;,&quot;margin&quot;:{&quot;bottom&quot;:0,&quot;left&quot;:1.6929999589920044,&quot;right&quot;:1.6929999589920044,&quot;top&quot;:1.6929999589920044},&quot;type&quot;:0},{&quot;direction&quot;:1,&quot;id&quot;:&quot;2021-04-01T15:18:37&quot;,&quot;maxSize&quot;:{&quot;size1&quot;:47.5},&quot;minSize&quot;:{&quot;size1&quot;:35.100000000000001},&quot;normalSize&quot;:{&quot;size1&quot;:41.975000000000001},&quot;subLayout&quot;:[{&quot;id&quot;:&quot;2021-04-01T15:18:37&quot;,&quot;margin&quot;:{&quot;bottom&quot;:1.6929999589920044,&quot;left&quot;:1.6929999589920044,&quot;right&quot;:0.026000002399086952,&quot;top&quot;:0.84700000286102295},&quot;type&quot;:0},{&quot;id&quot;:&quot;2021-04-01T15:18:37&quot;,&quot;margin&quot;:{&quot;bottom&quot;:1.6929999589920044,&quot;left&quot;:0.81999999284744263,&quot;right&quot;:1.6929999589920044,&quot;top&quot;:0.3970000147819519},&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c553136823a5e6195"/>
  <p:tag name="KSO_WM_CHIP_FILLPROP" val="[[{&quot;text_align&quot;:&quot;lt&quot;,&quot;text_direction&quot;:&quot;horizontal&quot;,&quot;support_big_font&quot;:false,&quot;fill_id&quot;:&quot;8188ab2beaf8488e80ff6056c7f7a9e4&quot;,&quot;fill_align&quot;:&quot;lt&quot;,&quot;chip_types&quot;:[&quot;header&quot;]},{&quot;text_align&quot;:&quot;lm&quot;,&quot;text_direction&quot;:&quot;horizontal&quot;,&quot;support_features&quot;:[&quot;collage&quot;],&quot;support_big_font&quot;:false,&quot;fill_id&quot;:&quot;3157b94c2eb249ed8866766aac1ab491&quot;,&quot;fill_align&quot;:&quot;rm&quot;,&quot;chip_types&quot;:[&quot;pictext&quot;,&quot;picture&quot;,&quot;chart&quot;,&quot;table&quot;,&quot;video&quot;]},{&quot;text_align&quot;:&quot;lm&quot;,&quot;text_direction&quot;:&quot;horizontal&quot;,&quot;support_features&quot;:[&quot;collage&quot;,&quot;carousel&quot;],&quot;support_big_font&quot;:false,&quot;fill_id&quot;:&quot;469dbf11c7774f198c4632b8dfc0f8b2&quot;,&quot;fill_align&quot;:&quot;lm&quot;,&quot;chip_types&quot;:[&quot;diagram&quot;,&quot;text&quot;,&quot;picture&quot;,&quot;chart&quot;,&quot;table&quot;,&quot;video&quot;]}],[{&quot;text_align&quot;:&quot;lt&quot;,&quot;text_direction&quot;:&quot;horizontal&quot;,&quot;support_big_font&quot;:false,&quot;fill_id&quot;:&quot;8188ab2beaf8488e80ff6056c7f7a9e4&quot;,&quot;fill_align&quot;:&quot;lt&quot;,&quot;chip_types&quot;:[&quot;header&quot;]},{&quot;text_align&quot;:&quot;lm&quot;,&quot;text_direction&quot;:&quot;horizontal&quot;,&quot;support_big_font&quot;:false,&quot;fill_id&quot;:&quot;3157b94c2eb249ed8866766aac1ab491&quot;,&quot;fill_align&quot;:&quot;rm&quot;,&quot;chip_types&quot;:[&quot;text&quot;]},{&quot;text_align&quot;:&quot;lm&quot;,&quot;text_direction&quot;:&quot;horizontal&quot;,&quot;support_features&quot;:[&quot;collage&quot;,&quot;carousel&quot;],&quot;support_big_font&quot;:false,&quot;fill_id&quot;:&quot;469dbf11c7774f198c4632b8dfc0f8b2&quot;,&quot;fill_align&quot;:&quot;lm&quot;,&quot;chip_types&quot;:[&quot;diagram&quot;,&quot;pictext&quot;,&quot;picture&quot;,&quot;chart&quot;,&quot;table&quot;,&quot;video&quot;]}]]"/>
  <p:tag name="KSO_WM_SLIDE_CAN_ADD_NAVIGATION" val="1"/>
  <p:tag name="KSO_WM_SLIDE_ID" val="diagram2021555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32"/>
  <p:tag name="KSO_WM_SLIDE_POSITION" val="48*48"/>
  <p:tag name="KSO_WM_TAG_VERSION" val="1.0"/>
  <p:tag name="KSO_WM_BEAUTIFY_FLAG" val="#wm#"/>
  <p:tag name="KSO_WM_TEMPLATE_CATEGORY" val="diagram"/>
  <p:tag name="KSO_WM_TEMPLATE_INDEX" val="20215553"/>
  <p:tag name="KSO_WM_SLIDE_LAYOUT" val="a_b_d_f"/>
  <p:tag name="KSO_WM_SLIDE_LAYOUT_CNT" val="1_1_1_1"/>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3"/>
  <p:tag name="KSO_WM_TEMPLATE_ASSEMBLE_XID" val="60656ecd4054ed1e2fb7ffde"/>
  <p:tag name="KSO_WM_TEMPLATE_ASSEMBLE_GROUPID" val="60656ecd4054ed1e2fb7ffde"/>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大标题内容"/>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15553_1*a*1"/>
  <p:tag name="KSO_WM_TEMPLATE_CATEGORY" val="diagram"/>
  <p:tag name="KSO_WM_TEMPLATE_INDEX" val="20215553"/>
  <p:tag name="KSO_WM_UNIT_LAYERLEVEL" val="1"/>
  <p:tag name="KSO_WM_TAG_VERSION" val="1.0"/>
  <p:tag name="KSO_WM_BEAUTIFY_FLAG" val="#wm#"/>
  <p:tag name="KSO_WM_UNIT_SHOW_EDIT_AREA_INDICATION" val="1"/>
  <p:tag name="KSO_WM_UNIT_DEFAULT_FONT" val="24;44;4"/>
  <p:tag name="KSO_WM_UNIT_BLOCK" val="0"/>
  <p:tag name="KSO_WM_UNIT_DEC_AREA_ID" val="ba5530efda2442d8b99c4541bd729e07"/>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d7f47921bcf9456d8e24764190a7df32"/>
  <p:tag name="KSO_WM_UNIT_TEXT_FILL_FORE_SCHEMECOLOR_INDEX_BRIGHTNESS" val="0"/>
  <p:tag name="KSO_WM_UNIT_TEXT_FILL_FORE_SCHEMECOLOR_INDEX" val="13"/>
  <p:tag name="KSO_WM_UNIT_TEXT_FILL_TYPE" val="1"/>
  <p:tag name="KSO_WM_TEMPLATE_ASSEMBLE_XID" val="60656ecd4054ed1e2fb7ffde"/>
  <p:tag name="KSO_WM_TEMPLATE_ASSEMBLE_GROUPID" val="60656ecd4054ed1e2fb7ffde"/>
</p:tagLst>
</file>

<file path=ppt/tags/tag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8"/>
  <p:tag name="KSO_WM_UNIT_HIGHLIGHT" val="0"/>
  <p:tag name="KSO_WM_UNIT_COMPATIBLE" val="0"/>
  <p:tag name="KSO_WM_UNIT_DIAGRAM_ISNUMVISUAL" val="0"/>
  <p:tag name="KSO_WM_UNIT_DIAGRAM_ISREFERUNIT" val="0"/>
  <p:tag name="KSO_WM_UNIT_TYPE" val="b"/>
  <p:tag name="KSO_WM_UNIT_INDEX" val="1"/>
  <p:tag name="KSO_WM_UNIT_ID" val="diagram20215553_1*b*1"/>
  <p:tag name="KSO_WM_TEMPLATE_CATEGORY" val="diagram"/>
  <p:tag name="KSO_WM_TEMPLATE_INDEX" val="20215553"/>
  <p:tag name="KSO_WM_UNIT_LAYERLEVEL" val="1"/>
  <p:tag name="KSO_WM_TAG_VERSION" val="1.0"/>
  <p:tag name="KSO_WM_BEAUTIFY_FLAG" val="#wm#"/>
  <p:tag name="KSO_WM_UNIT_DEFAULT_FONT" val="18;24;2"/>
  <p:tag name="KSO_WM_UNIT_BLOCK" val="0"/>
  <p:tag name="KSO_WM_UNIT_DEC_AREA_ID" val="2aa5c4e0cd6f40699cacf7abb1461035"/>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d7f47921bcf9456d8e24764190a7df32"/>
  <p:tag name="KSO_WM_UNIT_TEXT_FILL_FORE_SCHEMECOLOR_INDEX_BRIGHTNESS" val="-0.25"/>
  <p:tag name="KSO_WM_UNIT_TEXT_FILL_FORE_SCHEMECOLOR_INDEX" val="14"/>
  <p:tag name="KSO_WM_UNIT_TEXT_FILL_TYPE" val="1"/>
  <p:tag name="KSO_WM_TEMPLATE_ASSEMBLE_XID" val="60656ecd4054ed1e2fb7ffde"/>
  <p:tag name="KSO_WM_TEMPLATE_ASSEMBLE_GROUPID" val="60656ecd4054ed1e2fb7ffde"/>
</p:tagLst>
</file>

<file path=ppt/tags/tag3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553_1*f*1"/>
  <p:tag name="KSO_WM_TEMPLATE_CATEGORY" val="diagram"/>
  <p:tag name="KSO_WM_TEMPLATE_INDEX" val="20215553"/>
  <p:tag name="KSO_WM_UNIT_LAYERLEVEL" val="1"/>
  <p:tag name="KSO_WM_TAG_VERSION" val="1.0"/>
  <p:tag name="KSO_WM_BEAUTIFY_FLAG" val="#wm#"/>
  <p:tag name="KSO_WM_UNIT_DEFAULT_FONT" val="14;20;2"/>
  <p:tag name="KSO_WM_UNIT_BLOCK" val="0"/>
  <p:tag name="KSO_WM_UNIT_VALUE" val="165"/>
  <p:tag name="KSO_WM_UNIT_SHOW_EDIT_AREA_INDICATION" val="1"/>
  <p:tag name="KSO_WM_CHIP_GROUPID" val="5e6b05596848fb12bee65ac8"/>
  <p:tag name="KSO_WM_CHIP_XID" val="5e6b05596848fb12bee65aca"/>
  <p:tag name="KSO_WM_UNIT_DEC_AREA_ID" val="ba1c2dbc08414a1aabfe1d1f12d874c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eb8952ecb2344887a2f147e5fcc51ef6"/>
  <p:tag name="KSO_WM_UNIT_TEXT_FILL_FORE_SCHEMECOLOR_INDEX_BRIGHTNESS" val="0.25"/>
  <p:tag name="KSO_WM_UNIT_TEXT_FILL_FORE_SCHEMECOLOR_INDEX" val="13"/>
  <p:tag name="KSO_WM_UNIT_TEXT_FILL_TYPE" val="1"/>
  <p:tag name="KSO_WM_TEMPLATE_ASSEMBLE_XID" val="60656ecd4054ed1e2fb7ffde"/>
  <p:tag name="KSO_WM_TEMPLATE_ASSEMBLE_GROUPID" val="60656ecd4054ed1e2fb7ffde"/>
</p:tagLst>
</file>

<file path=ppt/tags/tag36.xml><?xml version="1.0" encoding="utf-8"?>
<p:tagLst xmlns:a="http://schemas.openxmlformats.org/drawingml/2006/main" xmlns:r="http://schemas.openxmlformats.org/officeDocument/2006/relationships" xmlns:p="http://schemas.openxmlformats.org/presentationml/2006/main">
  <p:tag name="KSO_WM_UNIT_VALUE" val="1144*1888"/>
  <p:tag name="KSO_WM_UNIT_HIGHLIGHT" val="0"/>
  <p:tag name="KSO_WM_UNIT_COMPATIBLE" val="0"/>
  <p:tag name="KSO_WM_UNIT_DIAGRAM_ISNUMVISUAL" val="0"/>
  <p:tag name="KSO_WM_UNIT_DIAGRAM_ISREFERUNIT" val="0"/>
  <p:tag name="KSO_WM_UNIT_TYPE" val="d"/>
  <p:tag name="KSO_WM_UNIT_INDEX" val="1"/>
  <p:tag name="KSO_WM_UNIT_ID" val="diagram20215553_1*d*1"/>
  <p:tag name="KSO_WM_TEMPLATE_CATEGORY" val="diagram"/>
  <p:tag name="KSO_WM_TEMPLATE_INDEX" val="20215553"/>
  <p:tag name="KSO_WM_UNIT_LAYERLEVEL" val="1"/>
  <p:tag name="KSO_WM_TAG_VERSION" val="1.0"/>
  <p:tag name="KSO_WM_BEAUTIFY_FLAG" val="#wm#"/>
  <p:tag name="KSO_WM_CHIP_GROUPID" val="5e7310da9a230a26b9e88a19"/>
  <p:tag name="KSO_WM_CHIP_XID" val="5e7310da9a230a26b9e88a1a"/>
  <p:tag name="KSO_WM_UNIT_DEC_AREA_ID" val="9312fb6fd1274ff59ede8c6d6936de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4659d2b1e2b448c93027bc324756d1e"/>
  <p:tag name="KSO_WM_UNIT_PLACING_PICTURE" val="f4659d2b1e2b448c93027bc324756d1e"/>
  <p:tag name="KSO_WM_UNIT_SUPPORT_UNIT_TYPE" val="[&quot;l&quot;,&quot;m&quot;,&quot;n&quot;,&quot;o&quot;,&quot;p&quot;,&quot;q&quot;,&quot;r&quot;,&quot;δ&quot;,&quot;ε&quot;,&quot;ζ&quot;,&quot;η&quot;,&quot;d&quot;,&quot;α&quot;,&quot;β&quot;,&quot;θ&quot;]"/>
  <p:tag name="KSO_WM_TEMPLATE_ASSEMBLE_XID" val="60656ecd4054ed1e2fb7ffde"/>
  <p:tag name="KSO_WM_TEMPLATE_ASSEMBLE_GROUPID" val="60656ecd4054ed1e2fb7ffde"/>
</p:tagLst>
</file>

<file path=ppt/tags/tag37.xml><?xml version="1.0" encoding="utf-8"?>
<p:tagLst xmlns:a="http://schemas.openxmlformats.org/drawingml/2006/main" xmlns:r="http://schemas.openxmlformats.org/officeDocument/2006/relationships" xmlns:p="http://schemas.openxmlformats.org/presentationml/2006/main">
  <p:tag name="KSO_WM_FULL_TEXT_BEAUTIFY_COPY_ID" val="150995259"/>
  <p:tag name="KSO_WM_SLIDE_COLORSCHEME_VERSION" val="3.2"/>
  <p:tag name="KSO_WM_SLIDE_LAYOUT_INFO" val="{&quot;backgroundInfo&quot;:[{&quot;bottom&quot;:0,&quot;bottomAbs&quot;:false,&quot;left&quot;:0,&quot;leftAbs&quot;:false,&quot;right&quot;:0,&quot;rightAbs&quot;:false,&quot;top&quot;:0,&quot;topAbs&quot;:false,&quot;type&quot;:&quot;general&quot;}],&quot;direction&quot;:1,&quot;id&quot;:&quot;2021-04-01T15:41:56&quot;,&quot;maxSize&quot;:{&quot;size1&quot;:49.99961833602962},&quot;minSize&quot;:{&quot;size1&quot;:37.49961833602962},&quot;normalSize&quot;:{&quot;size1&quot;:42.599618336029621},&quot;subLayout&quot;:[{&quot;id&quot;:&quot;2021-04-01T15:41:56&quot;,&quot;maxSize&quot;:{&quot;size1&quot;:51.100000000000001},&quot;minSize&quot;:{&quot;size1&quot;:31.100000000000001},&quot;normalSize&quot;:{&quot;size1&quot;:35.211296296296304},&quot;subLayout&quot;:[{&quot;id&quot;:&quot;2021-04-01T15:41:56&quot;,&quot;margin&quot;:{&quot;bottom&quot;:0.026000002399086952,&quot;left&quot;:2.5399999618530273,&quot;right&quot;:0.026000002399086952,&quot;top&quot;:3.809999942779541},&quot;type&quot;:0},{&quot;id&quot;:&quot;2021-04-01T15:41:56&quot;,&quot;margin&quot;:{&quot;bottom&quot;:4.2329998016357422,&quot;left&quot;:2.5399999618530273,&quot;right&quot;:0.026000002399086952,&quot;top&quot;:0.81999999284744263},&quot;type&quot;:0}],&quot;type&quot;:0},{&quot;id&quot;:&quot;2021-04-01T15:41:56&quot;,&quot;margin&quot;:{&quot;bottom&quot;:1.6929999589920044,&quot;left&quot;:2.1170001029968262,&quot;right&quot;:2.5399999618530273,&quot;top&quot;:1.6929999589920044},&quot;type&quot;:0}],&quot;type&quot;:0}"/>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d72ddcd8164b47abbb844c26f9b1c22e&quot;,&quot;fill_align&quot;:&quot;lb&quot;,&quot;text_align&quot;:&quot;lb&quot;,&quot;text_direction&quot;:&quot;horizontal&quot;,&quot;chip_types&quot;:[&quot;header&quot;]},{&quot;fill_id&quot;:&quot;ac4bd4ae6b3343f1999d7f7c8f946581&quot;,&quot;fill_align&quot;:&quot;lt&quot;,&quot;text_align&quot;:&quot;lt&quot;,&quot;text_direction&quot;:&quot;horizontal&quot;,&quot;chip_types&quot;:[&quot;text&quot;,&quot;chart&quot;,&quot;table&quot;]},{&quot;fill_id&quot;:&quot;0d50cc8ab1cb48459d90f269727d3fbc&quot;,&quot;fill_align&quot;:&quot;lm&quot;,&quot;text_align&quot;:&quot;lm&quot;,&quot;text_direction&quot;:&quot;horizontal&quot;,&quot;chip_types&quot;:[&quot;pictext&quot;,&quot;picture&quot;,&quot;chart&quot;,&quot;table&quot;,&quot;video&quot;],&quot;support_features&quot;:[&quot;collage&quot;,&quot;carousel&quot;,&quot;creativecrop&quot;]}]]"/>
  <p:tag name="KSO_WM_CHIP_XID" val="5ef3191ec6295c63c1a2e033"/>
  <p:tag name="KSO_WM_SLIDE_ID" val="diagram2021250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BEAUTIFY_FLAG" val="#wm#"/>
  <p:tag name="KSO_WM_TEMPLATE_CATEGORY" val="diagram"/>
  <p:tag name="KSO_WM_TEMPLATE_INDEX" val="20212505"/>
  <p:tag name="KSO_WM_SLIDE_LAYOUT" val="a_d_f"/>
  <p:tag name="KSO_WM_SLIDE_LAYOUT_CNT" val="1_1_1"/>
  <p:tag name="KSO_WM_CHIP_GROUPID" val="5ef3191ec6295c63c1a2e032"/>
  <p:tag name="KSO_WM_SLIDE_BK_DARK_LIGHT" val="2"/>
  <p:tag name="KSO_WM_SLIDE_BACKGROUND_TYPE" val="general"/>
  <p:tag name="KSO_WM_SLIDE_SUPPORT_FEATURE_TYPE" val="7"/>
  <p:tag name="KSO_WM_TEMPLATE_ASSEMBLE_XID" val="60656f594054ed1e2fb8087e"/>
  <p:tag name="KSO_WM_TEMPLATE_ASSEMBLE_GROUPID" val="60656f594054ed1e2fb8087e"/>
</p:tagLst>
</file>

<file path=ppt/tags/tag38.xml><?xml version="1.0" encoding="utf-8"?>
<p:tagLst xmlns:a="http://schemas.openxmlformats.org/drawingml/2006/main" xmlns:r="http://schemas.openxmlformats.org/officeDocument/2006/relationships" xmlns:p="http://schemas.openxmlformats.org/presentationml/2006/main">
  <p:tag name="KSO_WM_UNIT_COLOR_SCHEME_SHAPE_ID" val="25"/>
  <p:tag name="KSO_WM_UNIT_COLOR_SCHEME_PARENT_PAGE" val="0_1"/>
  <p:tag name="KSO_WM_UNIT_FOIL_COLOR" val="1"/>
  <p:tag name="KSO_WM_UNIT_BLOCK" val="0"/>
  <p:tag name="KSO_WM_UNIT_SM_LIMIT_TYPE" val="2"/>
  <p:tag name="KSO_WM_UNIT_DEC_AREA_ID" val="54777991d09e4e349be09549471a3b56"/>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HIGHLIGHT" val="0"/>
  <p:tag name="KSO_WM_UNIT_COMPATIBLE" val="0"/>
  <p:tag name="KSO_WM_UNIT_DIAGRAM_ISNUMVISUAL" val="0"/>
  <p:tag name="KSO_WM_UNIT_DIAGRAM_ISREFERUNIT" val="0"/>
  <p:tag name="KSO_WM_UNIT_TYPE" val="i"/>
  <p:tag name="KSO_WM_UNIT_INDEX" val="1"/>
  <p:tag name="KSO_WM_UNIT_ID" val="diagram20212505_1*i*1"/>
  <p:tag name="KSO_WM_TEMPLATE_CATEGORY" val="diagram"/>
  <p:tag name="KSO_WM_TEMPLATE_INDEX" val="20212505"/>
  <p:tag name="KSO_WM_UNIT_LAYERLEVEL" val="1"/>
  <p:tag name="KSO_WM_TAG_VERSION" val="1.0"/>
  <p:tag name="KSO_WM_BEAUTIFY_FLAG" val="#wm#"/>
  <p:tag name="KSO_WM_CHIP_GROUPID" val="5ef3191ec6295c63c1a2e032"/>
  <p:tag name="KSO_WM_CHIP_XID" val="5ef3191ec6295c63c1a2e033"/>
  <p:tag name="KSO_WM_UNIT_FILL_FORE_SCHEMECOLOR_INDEX_BRIGHTNESS" val="-0.05"/>
  <p:tag name="KSO_WM_UNIT_FILL_FORE_SCHEMECOLOR_INDEX" val="14"/>
  <p:tag name="KSO_WM_UNIT_FILL_BACK_SCHEMECOLOR_INDEX_BRIGHTNESS" val="0"/>
  <p:tag name="KSO_WM_UNIT_FILL_BACK_SCHEMECOLOR_INDEX" val="16"/>
  <p:tag name="KSO_WM_UNIT_FILL_TYPE" val="2"/>
  <p:tag name="KSO_WM_UNIT_TEXT_FILL_FORE_SCHEMECOLOR_INDEX_BRIGHTNESS" val="0"/>
  <p:tag name="KSO_WM_UNIT_TEXT_FILL_FORE_SCHEMECOLOR_INDEX" val="14"/>
  <p:tag name="KSO_WM_UNIT_TEXT_FILL_TYPE" val="1"/>
  <p:tag name="KSO_WM_UNIT_VALUE" val="221"/>
  <p:tag name="KSO_WM_TEMPLATE_ASSEMBLE_XID" val="60656f594054ed1e2fb8087e"/>
  <p:tag name="KSO_WM_TEMPLATE_ASSEMBLE_GROUPID" val="60656f594054ed1e2fb8087e"/>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505_1*a*1"/>
  <p:tag name="KSO_WM_TEMPLATE_CATEGORY" val="diagram"/>
  <p:tag name="KSO_WM_TEMPLATE_INDEX" val="2021250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ce2054d4daa411e9a5e95d8b472325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0830fc55dc1942789402c2bf63dd393f"/>
  <p:tag name="KSO_WM_UNIT_TEXT_FILL_FORE_SCHEMECOLOR_INDEX_BRIGHTNESS" val="0"/>
  <p:tag name="KSO_WM_UNIT_TEXT_FILL_FORE_SCHEMECOLOR_INDEX" val="13"/>
  <p:tag name="KSO_WM_UNIT_TEXT_FILL_TYPE" val="1"/>
  <p:tag name="KSO_WM_TEMPLATE_ASSEMBLE_XID" val="60656f594054ed1e2fb8087e"/>
  <p:tag name="KSO_WM_TEMPLATE_ASSEMBLE_GROUPID" val="60656f594054ed1e2fb8087e"/>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05_1*f*1"/>
  <p:tag name="KSO_WM_TEMPLATE_CATEGORY" val="diagram"/>
  <p:tag name="KSO_WM_TEMPLATE_INDEX" val="20212505"/>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b57e5769885f4a9cba9e47315fd9bc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19574f3c7f24ec49888cddc4ed9866b"/>
  <p:tag name="KSO_WM_UNIT_SUPPORT_UNIT_TYPE" val="[&quot;α&quot;,&quot;β&quot;]"/>
  <p:tag name="KSO_WM_UNIT_TEXT_FILL_FORE_SCHEMECOLOR_INDEX_BRIGHTNESS" val="0.25"/>
  <p:tag name="KSO_WM_UNIT_TEXT_FILL_FORE_SCHEMECOLOR_INDEX" val="13"/>
  <p:tag name="KSO_WM_UNIT_TEXT_FILL_TYPE" val="1"/>
  <p:tag name="KSO_WM_TEMPLATE_ASSEMBLE_XID" val="60656f594054ed1e2fb8087e"/>
  <p:tag name="KSO_WM_TEMPLATE_ASSEMBLE_GROUPID" val="60656f594054ed1e2fb8087e"/>
</p:tagLst>
</file>

<file path=ppt/tags/tag41.xml><?xml version="1.0" encoding="utf-8"?>
<p:tagLst xmlns:a="http://schemas.openxmlformats.org/drawingml/2006/main" xmlns:r="http://schemas.openxmlformats.org/officeDocument/2006/relationships" xmlns:p="http://schemas.openxmlformats.org/presentationml/2006/main">
  <p:tag name="KSO_WM_UNIT_VALUE" val="1100*1481"/>
  <p:tag name="KSO_WM_UNIT_HIGHLIGHT" val="0"/>
  <p:tag name="KSO_WM_UNIT_COMPATIBLE" val="0"/>
  <p:tag name="KSO_WM_UNIT_DIAGRAM_ISNUMVISUAL" val="0"/>
  <p:tag name="KSO_WM_UNIT_DIAGRAM_ISREFERUNIT" val="0"/>
  <p:tag name="KSO_WM_UNIT_TYPE" val="d"/>
  <p:tag name="KSO_WM_UNIT_INDEX" val="1"/>
  <p:tag name="KSO_WM_UNIT_ID" val="diagram20212505_1*d*1"/>
  <p:tag name="KSO_WM_TEMPLATE_CATEGORY" val="diagram"/>
  <p:tag name="KSO_WM_TEMPLATE_INDEX" val="20212505"/>
  <p:tag name="KSO_WM_UNIT_LAYERLEVEL" val="1"/>
  <p:tag name="KSO_WM_TAG_VERSION" val="1.0"/>
  <p:tag name="KSO_WM_BEAUTIFY_FLAG" val="#wm#"/>
  <p:tag name="KSO_WM_CHIP_GROUPID" val="5e7310da9a230a26b9e88a19"/>
  <p:tag name="KSO_WM_CHIP_XID" val="5e7310da9a230a26b9e88a1a"/>
  <p:tag name="KSO_WM_UNIT_DEC_AREA_ID" val="6f782eda2d7e4f30b848ee22bc8eb33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44c3391fbb7451e94729dad206b6162"/>
  <p:tag name="KSO_WM_UNIT_PLACING_PICTURE" val="f44c3391fbb7451e94729dad206b6162"/>
  <p:tag name="KSO_WM_UNIT_SUPPORT_UNIT_TYPE" val="[&quot;d&quot;,&quot;α&quot;,&quot;β&quot;,&quot;θ&quot;]"/>
  <p:tag name="KSO_WM_TEMPLATE_ASSEMBLE_XID" val="60656f594054ed1e2fb8087e"/>
  <p:tag name="KSO_WM_TEMPLATE_ASSEMBLE_GROUPID" val="60656f594054ed1e2fb8087e"/>
</p:tagLst>
</file>

<file path=ppt/tags/tag42.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1"/>
  <p:tag name="KSO_WM_UNIT_FOIL_COLOR" val="1"/>
  <p:tag name="KSO_WM_UNIT_BLOCK" val="0"/>
  <p:tag name="KSO_WM_UNIT_SM_LIMIT_TYPE" val="2"/>
  <p:tag name="KSO_WM_UNIT_DEC_AREA_ID" val="41221dc45a604754a4e96b6998fcb15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2505_1*i*2"/>
  <p:tag name="KSO_WM_TEMPLATE_CATEGORY" val="diagram"/>
  <p:tag name="KSO_WM_TEMPLATE_INDEX" val="20212505"/>
  <p:tag name="KSO_WM_UNIT_LAYERLEVEL" val="1"/>
  <p:tag name="KSO_WM_TAG_VERSION" val="1.0"/>
  <p:tag name="KSO_WM_BEAUTIFY_FLAG" val="#wm#"/>
  <p:tag name="KSO_WM_CHIP_GROUPID" val="5ef3191ec6295c63c1a2e032"/>
  <p:tag name="KSO_WM_CHIP_XID" val="5ef3191ec6295c63c1a2e03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90"/>
  <p:tag name="KSO_WM_TEMPLATE_ASSEMBLE_XID" val="60656f594054ed1e2fb8087e"/>
  <p:tag name="KSO_WM_TEMPLATE_ASSEMBLE_GROUPID" val="60656f594054ed1e2fb8087e"/>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150995261"/>
  <p:tag name="KSO_WM_SLIDE_COLORSCHEME_VERSION" val="3.2"/>
  <p:tag name="KSO_WM_SLIDE_LAYOUT_INFO" val="{&quot;backgroundInfo&quot;:[{&quot;bottom&quot;:0,&quot;bottomAbs&quot;:false,&quot;left&quot;:0,&quot;leftAbs&quot;:false,&quot;right&quot;:0,&quot;rightAbs&quot;:false,&quot;top&quot;:0,&quot;topAbs&quot;:false,&quot;type&quot;:&quot;general&quot;}],&quot;direction&quot;:1,&quot;id&quot;:&quot;2021-04-01T15:41:56&quot;,&quot;maxSize&quot;:{&quot;size1&quot;:49.99961833602962},&quot;minSize&quot;:{&quot;size1&quot;:37.49961833602962},&quot;normalSize&quot;:{&quot;size1&quot;:40.880868336029621},&quot;subLayout&quot;:[{&quot;id&quot;:&quot;2021-04-01T15:41:56&quot;,&quot;maxSize&quot;:{&quot;size1&quot;:51.100000000000001},&quot;minSize&quot;:{&quot;size1&quot;:31.100000000000001},&quot;normalSize&quot;:{&quot;size1&quot;:35.211296296296304},&quot;subLayout&quot;:[{&quot;id&quot;:&quot;2021-04-01T15:41:56&quot;,&quot;margin&quot;:{&quot;bottom&quot;:0.026000002399086952,&quot;left&quot;:2.5399999618530273,&quot;right&quot;:0.026000002399086952,&quot;top&quot;:3.809999942779541},&quot;type&quot;:0},{&quot;id&quot;:&quot;2021-04-01T15:41:56&quot;,&quot;margin&quot;:{&quot;bottom&quot;:4.2329998016357422,&quot;left&quot;:2.5399999618530273,&quot;right&quot;:0.026000002399086952,&quot;top&quot;:0.81999999284744263},&quot;type&quot;:0}],&quot;type&quot;:0},{&quot;id&quot;:&quot;2021-04-01T15:41:56&quot;,&quot;margin&quot;:{&quot;bottom&quot;:1.6929999589920044,&quot;left&quot;:2.1170001029968262,&quot;right&quot;:2.5399999618530273,&quot;top&quot;:1.6929999589920044},&quot;type&quot;:0}],&quot;type&quot;:0}"/>
  <p:tag name="KSO_WM_SLIDE_BACKGROUND" val="[&quot;general&quot;]"/>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d72ddcd8164b47abbb844c26f9b1c22e&quot;,&quot;fill_align&quot;:&quot;lb&quot;,&quot;text_align&quot;:&quot;lb&quot;,&quot;text_direction&quot;:&quot;horizontal&quot;,&quot;chip_types&quot;:[&quot;header&quot;]},{&quot;fill_id&quot;:&quot;ac4bd4ae6b3343f1999d7f7c8f946581&quot;,&quot;fill_align&quot;:&quot;lt&quot;,&quot;text_align&quot;:&quot;lt&quot;,&quot;text_direction&quot;:&quot;horizontal&quot;,&quot;chip_types&quot;:[&quot;text&quot;,&quot;chart&quot;,&quot;table&quot;]},{&quot;fill_id&quot;:&quot;0d50cc8ab1cb48459d90f269727d3fbc&quot;,&quot;fill_align&quot;:&quot;lm&quot;,&quot;text_align&quot;:&quot;lm&quot;,&quot;text_direction&quot;:&quot;horizontal&quot;,&quot;chip_types&quot;:[&quot;pictext&quot;,&quot;picture&quot;,&quot;chart&quot;,&quot;table&quot;,&quot;video&quot;],&quot;support_features&quot;:[&quot;collage&quot;,&quot;carousel&quot;,&quot;creativecrop&quot;]}]]"/>
  <p:tag name="KSO_WM_CHIP_XID" val="5ef3191ec6295c63c1a2e033"/>
  <p:tag name="KSO_WM_SLIDE_ID" val="diagram2021250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39"/>
  <p:tag name="KSO_WM_SLIDE_POSITION" val="0*0"/>
  <p:tag name="KSO_WM_TAG_VERSION" val="1.0"/>
  <p:tag name="KSO_WM_BEAUTIFY_FLAG" val="#wm#"/>
  <p:tag name="KSO_WM_TEMPLATE_CATEGORY" val="diagram"/>
  <p:tag name="KSO_WM_TEMPLATE_INDEX" val="20212505"/>
  <p:tag name="KSO_WM_SLIDE_LAYOUT" val="a_d_f"/>
  <p:tag name="KSO_WM_SLIDE_LAYOUT_CNT" val="1_1_1"/>
  <p:tag name="KSO_WM_CHIP_GROUPID" val="5ef3191ec6295c63c1a2e032"/>
  <p:tag name="KSO_WM_SLIDE_BK_DARK_LIGHT" val="2"/>
  <p:tag name="KSO_WM_SLIDE_BACKGROUND_TYPE" val="general"/>
  <p:tag name="KSO_WM_SLIDE_SUPPORT_FEATURE_TYPE" val="7"/>
  <p:tag name="KSO_WM_TEMPLATE_ASSEMBLE_XID" val="60656f594054ed1e2fb8087e"/>
  <p:tag name="KSO_WM_TEMPLATE_ASSEMBLE_GROUPID" val="60656f594054ed1e2fb8087e"/>
</p:tagLst>
</file>

<file path=ppt/tags/tag44.xml><?xml version="1.0" encoding="utf-8"?>
<p:tagLst xmlns:a="http://schemas.openxmlformats.org/drawingml/2006/main" xmlns:r="http://schemas.openxmlformats.org/officeDocument/2006/relationships" xmlns:p="http://schemas.openxmlformats.org/presentationml/2006/main">
  <p:tag name="KSO_WM_UNIT_COLOR_SCHEME_SHAPE_ID" val="25"/>
  <p:tag name="KSO_WM_UNIT_COLOR_SCHEME_PARENT_PAGE" val="0_1"/>
  <p:tag name="KSO_WM_UNIT_FOIL_COLOR" val="1"/>
  <p:tag name="KSO_WM_UNIT_BLOCK" val="0"/>
  <p:tag name="KSO_WM_UNIT_SM_LIMIT_TYPE" val="2"/>
  <p:tag name="KSO_WM_UNIT_DEC_AREA_ID" val="54777991d09e4e349be09549471a3b56"/>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HIGHLIGHT" val="0"/>
  <p:tag name="KSO_WM_UNIT_COMPATIBLE" val="0"/>
  <p:tag name="KSO_WM_UNIT_DIAGRAM_ISNUMVISUAL" val="0"/>
  <p:tag name="KSO_WM_UNIT_DIAGRAM_ISREFERUNIT" val="0"/>
  <p:tag name="KSO_WM_UNIT_TYPE" val="i"/>
  <p:tag name="KSO_WM_UNIT_INDEX" val="1"/>
  <p:tag name="KSO_WM_UNIT_ID" val="diagram20212505_1*i*1"/>
  <p:tag name="KSO_WM_TEMPLATE_CATEGORY" val="diagram"/>
  <p:tag name="KSO_WM_TEMPLATE_INDEX" val="20212505"/>
  <p:tag name="KSO_WM_UNIT_LAYERLEVEL" val="1"/>
  <p:tag name="KSO_WM_TAG_VERSION" val="1.0"/>
  <p:tag name="KSO_WM_BEAUTIFY_FLAG" val="#wm#"/>
  <p:tag name="KSO_WM_CHIP_GROUPID" val="5ef3191ec6295c63c1a2e032"/>
  <p:tag name="KSO_WM_CHIP_XID" val="5ef3191ec6295c63c1a2e033"/>
  <p:tag name="KSO_WM_UNIT_FILL_FORE_SCHEMECOLOR_INDEX_BRIGHTNESS" val="-0.05"/>
  <p:tag name="KSO_WM_UNIT_FILL_FORE_SCHEMECOLOR_INDEX" val="14"/>
  <p:tag name="KSO_WM_UNIT_FILL_BACK_SCHEMECOLOR_INDEX_BRIGHTNESS" val="0"/>
  <p:tag name="KSO_WM_UNIT_FILL_BACK_SCHEMECOLOR_INDEX" val="16"/>
  <p:tag name="KSO_WM_UNIT_FILL_TYPE" val="2"/>
  <p:tag name="KSO_WM_UNIT_TEXT_FILL_FORE_SCHEMECOLOR_INDEX_BRIGHTNESS" val="0"/>
  <p:tag name="KSO_WM_UNIT_TEXT_FILL_FORE_SCHEMECOLOR_INDEX" val="14"/>
  <p:tag name="KSO_WM_UNIT_TEXT_FILL_TYPE" val="1"/>
  <p:tag name="KSO_WM_UNIT_VALUE" val="221"/>
  <p:tag name="KSO_WM_TEMPLATE_ASSEMBLE_XID" val="60656f594054ed1e2fb8087e"/>
  <p:tag name="KSO_WM_TEMPLATE_ASSEMBLE_GROUPID" val="60656f594054ed1e2fb8087e"/>
</p:tagLst>
</file>

<file path=ppt/tags/tag45.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1"/>
  <p:tag name="KSO_WM_UNIT_FOIL_COLOR" val="1"/>
  <p:tag name="KSO_WM_UNIT_BLOCK" val="0"/>
  <p:tag name="KSO_WM_UNIT_SM_LIMIT_TYPE" val="2"/>
  <p:tag name="KSO_WM_UNIT_DEC_AREA_ID" val="41221dc45a604754a4e96b6998fcb15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HIGHLIGHT" val="0"/>
  <p:tag name="KSO_WM_UNIT_COMPATIBLE" val="0"/>
  <p:tag name="KSO_WM_UNIT_DIAGRAM_ISNUMVISUAL" val="0"/>
  <p:tag name="KSO_WM_UNIT_DIAGRAM_ISREFERUNIT" val="0"/>
  <p:tag name="KSO_WM_UNIT_TYPE" val="i"/>
  <p:tag name="KSO_WM_UNIT_INDEX" val="2"/>
  <p:tag name="KSO_WM_UNIT_ID" val="diagram20212505_1*i*2"/>
  <p:tag name="KSO_WM_TEMPLATE_CATEGORY" val="diagram"/>
  <p:tag name="KSO_WM_TEMPLATE_INDEX" val="20212505"/>
  <p:tag name="KSO_WM_UNIT_LAYERLEVEL" val="1"/>
  <p:tag name="KSO_WM_TAG_VERSION" val="1.0"/>
  <p:tag name="KSO_WM_BEAUTIFY_FLAG" val="#wm#"/>
  <p:tag name="KSO_WM_CHIP_GROUPID" val="5ef3191ec6295c63c1a2e032"/>
  <p:tag name="KSO_WM_CHIP_XID" val="5ef3191ec6295c63c1a2e03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90"/>
  <p:tag name="KSO_WM_TEMPLATE_ASSEMBLE_XID" val="60656f594054ed1e2fb8087e"/>
  <p:tag name="KSO_WM_TEMPLATE_ASSEMBLE_GROUPID" val="60656f594054ed1e2fb8087e"/>
</p:tagLst>
</file>

<file path=ppt/tags/tag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505_1*a*1"/>
  <p:tag name="KSO_WM_TEMPLATE_CATEGORY" val="diagram"/>
  <p:tag name="KSO_WM_TEMPLATE_INDEX" val="2021250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ce2054d4daa411e9a5e95d8b472325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0830fc55dc1942789402c2bf63dd393f"/>
  <p:tag name="KSO_WM_UNIT_TEXT_FILL_FORE_SCHEMECOLOR_INDEX_BRIGHTNESS" val="0"/>
  <p:tag name="KSO_WM_UNIT_TEXT_FILL_FORE_SCHEMECOLOR_INDEX" val="13"/>
  <p:tag name="KSO_WM_UNIT_TEXT_FILL_TYPE" val="1"/>
  <p:tag name="KSO_WM_TEMPLATE_ASSEMBLE_XID" val="60656f594054ed1e2fb8087e"/>
  <p:tag name="KSO_WM_TEMPLATE_ASSEMBLE_GROUPID" val="60656f594054ed1e2fb8087e"/>
</p:tagLst>
</file>

<file path=ppt/tags/tag4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05_1*f*1"/>
  <p:tag name="KSO_WM_TEMPLATE_CATEGORY" val="diagram"/>
  <p:tag name="KSO_WM_TEMPLATE_INDEX" val="20212505"/>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b57e5769885f4a9cba9e47315fd9bc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19574f3c7f24ec49888cddc4ed9866b"/>
  <p:tag name="KSO_WM_UNIT_SUPPORT_UNIT_TYPE" val="[&quot;α&quot;,&quot;β&quot;]"/>
  <p:tag name="KSO_WM_UNIT_TEXT_FILL_FORE_SCHEMECOLOR_INDEX_BRIGHTNESS" val="0.25"/>
  <p:tag name="KSO_WM_UNIT_TEXT_FILL_FORE_SCHEMECOLOR_INDEX" val="13"/>
  <p:tag name="KSO_WM_UNIT_TEXT_FILL_TYPE" val="1"/>
  <p:tag name="KSO_WM_TEMPLATE_ASSEMBLE_XID" val="60656f594054ed1e2fb8087e"/>
  <p:tag name="KSO_WM_TEMPLATE_ASSEMBLE_GROUPID" val="60656f594054ed1e2fb8087e"/>
</p:tagLst>
</file>

<file path=ppt/tags/tag48.xml><?xml version="1.0" encoding="utf-8"?>
<p:tagLst xmlns:a="http://schemas.openxmlformats.org/drawingml/2006/main" xmlns:r="http://schemas.openxmlformats.org/officeDocument/2006/relationships" xmlns:p="http://schemas.openxmlformats.org/presentationml/2006/main">
  <p:tag name="KSO_WM_UNIT_VALUE" val="1100*1481"/>
  <p:tag name="KSO_WM_UNIT_HIGHLIGHT" val="0"/>
  <p:tag name="KSO_WM_UNIT_COMPATIBLE" val="0"/>
  <p:tag name="KSO_WM_UNIT_DIAGRAM_ISNUMVISUAL" val="0"/>
  <p:tag name="KSO_WM_UNIT_DIAGRAM_ISREFERUNIT" val="0"/>
  <p:tag name="KSO_WM_UNIT_TYPE" val="d"/>
  <p:tag name="KSO_WM_UNIT_INDEX" val="1"/>
  <p:tag name="KSO_WM_UNIT_ID" val="diagram20212505_1*d*1"/>
  <p:tag name="KSO_WM_TEMPLATE_CATEGORY" val="diagram"/>
  <p:tag name="KSO_WM_TEMPLATE_INDEX" val="20212505"/>
  <p:tag name="KSO_WM_UNIT_LAYERLEVEL" val="1"/>
  <p:tag name="KSO_WM_TAG_VERSION" val="1.0"/>
  <p:tag name="KSO_WM_BEAUTIFY_FLAG" val="#wm#"/>
  <p:tag name="KSO_WM_CHIP_GROUPID" val="5e7310da9a230a26b9e88a19"/>
  <p:tag name="KSO_WM_CHIP_XID" val="5e7310da9a230a26b9e88a1a"/>
  <p:tag name="KSO_WM_UNIT_DEC_AREA_ID" val="6f782eda2d7e4f30b848ee22bc8eb33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44c3391fbb7451e94729dad206b6162"/>
  <p:tag name="KSO_WM_UNIT_PLACING_PICTURE" val="f44c3391fbb7451e94729dad206b6162"/>
  <p:tag name="KSO_WM_UNIT_SUPPORT_UNIT_TYPE" val="[&quot;d&quot;,&quot;α&quot;,&quot;β&quot;,&quot;θ&quot;]"/>
  <p:tag name="KSO_WM_TEMPLATE_ASSEMBLE_XID" val="60656f594054ed1e2fb8087e"/>
  <p:tag name="KSO_WM_TEMPLATE_ASSEMBLE_GROUPID" val="60656f594054ed1e2fb8087e"/>
  <p:tag name="KSO_WM_UNIT_PICTURE_CLIP_FLAG" val="0"/>
</p:tagLst>
</file>

<file path=ppt/tags/tag49.xml><?xml version="1.0" encoding="utf-8"?>
<p:tagLst xmlns:a="http://schemas.openxmlformats.org/drawingml/2006/main" xmlns:r="http://schemas.openxmlformats.org/officeDocument/2006/relationships" xmlns:p="http://schemas.openxmlformats.org/presentationml/2006/main">
  <p:tag name="KSO_WM_FULL_TEXT_BEAUTIFY_COPY_ID" val="15099526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FULL_TEXT_BEAUTIFY_COPY_ID" val="10242"/>
</p:tagLst>
</file>

<file path=ppt/tags/tag51.xml><?xml version="1.0" encoding="utf-8"?>
<p:tagLst xmlns:a="http://schemas.openxmlformats.org/drawingml/2006/main" xmlns:r="http://schemas.openxmlformats.org/officeDocument/2006/relationships" xmlns:p="http://schemas.openxmlformats.org/presentationml/2006/main">
  <p:tag name="KSO_WM_FULL_TEXT_BEAUTIFY_COPY_ID" val="10243"/>
</p:tagLst>
</file>

<file path=ppt/tags/tag52.xml><?xml version="1.0" encoding="utf-8"?>
<p:tagLst xmlns:a="http://schemas.openxmlformats.org/drawingml/2006/main" xmlns:r="http://schemas.openxmlformats.org/officeDocument/2006/relationships" xmlns:p="http://schemas.openxmlformats.org/presentationml/2006/main">
  <p:tag name="KSO_WM_FULL_TEXT_BEAUTIFY_COPY_ID" val="10244"/>
</p:tagLst>
</file>

<file path=ppt/tags/tag53.xml><?xml version="1.0" encoding="utf-8"?>
<p:tagLst xmlns:a="http://schemas.openxmlformats.org/drawingml/2006/main" xmlns:r="http://schemas.openxmlformats.org/officeDocument/2006/relationships" xmlns:p="http://schemas.openxmlformats.org/presentationml/2006/main">
  <p:tag name="KSO_WM_FULL_TEXT_BEAUTIFY_COPY_ID" val="10245"/>
  <p:tag name="KSO_WM_UNIT_PLACING_PICTURE_USER_VIEWPORT" val="{&quot;height&quot;:7570,&quot;width&quot;:17185}"/>
</p:tagLst>
</file>

<file path=ppt/tags/tag54.xml><?xml version="1.0" encoding="utf-8"?>
<p:tagLst xmlns:a="http://schemas.openxmlformats.org/drawingml/2006/main" xmlns:r="http://schemas.openxmlformats.org/officeDocument/2006/relationships" xmlns:p="http://schemas.openxmlformats.org/presentationml/2006/main">
  <p:tag name="KSO_WM_FULL_TEXT_BEAUTIFY_COPY_ID" val="10246"/>
</p:tagLst>
</file>

<file path=ppt/tags/tag55.xml><?xml version="1.0" encoding="utf-8"?>
<p:tagLst xmlns:a="http://schemas.openxmlformats.org/drawingml/2006/main" xmlns:r="http://schemas.openxmlformats.org/officeDocument/2006/relationships" xmlns:p="http://schemas.openxmlformats.org/presentationml/2006/main">
  <p:tag name="KSO_WM_FULL_TEXT_BEAUTIFY_COPY_ID" val="150995223"/>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15d635f685fd4d2491c2cd80a5f3ea4a&quot;,&quot;fill_align&quot;:&quot;lm&quot;,&quot;chip_types&quot;:[&quot;header&quot;]},{&quot;text_align&quot;:&quot;lm&quot;,&quot;text_direction&quot;:&quot;horizontal&quot;,&quot;support_features&quot;:[&quot;collage&quot;,&quot;carousel&quot;,&quot;creativecrop&quot;],&quot;support_big_font&quot;:false,&quot;fill_id&quot;:&quot;9cbd9f1010bd4d7788a004738f3d0e36&quot;,&quot;fill_align&quot;:&quot;lm&quot;,&quot;chip_types&quot;:[&quot;pictext&quot;,&quot;text&quot;,&quot;picture&quot;,&quot;chart&quot;,&quot;table&quot;,&quot;video&quot;]},{&quot;text_align&quot;:&quot;lm&quot;,&quot;text_direction&quot;:&quot;horizontal&quot;,&quot;support_big_font&quot;:false,&quot;fill_id&quot;:&quot;2d6de27137194b1b9669246963d33e19&quot;,&quot;fill_align&quot;:&quot;lm&quot;,&quot;chip_types&quot;:[&quot;pictext&quot;,&quot;text&quot;,&quot;picture&quot;,&quot;chart&quot;,&quot;table&quot;]}],[{&quot;text_align&quot;:&quot;lm&quot;,&quot;text_direction&quot;:&quot;horizontal&quot;,&quot;support_big_font&quot;:true,&quot;fill_id&quot;:&quot;15d635f685fd4d2491c2cd80a5f3ea4a&quot;,&quot;fill_align&quot;:&quot;lm&quot;,&quot;chip_types&quot;:[&quot;header&quot;]},{&quot;text_align&quot;:&quot;lm&quot;,&quot;text_direction&quot;:&quot;horizontal&quot;,&quot;support_big_font&quot;:false,&quot;fill_id&quot;:&quot;9cbd9f1010bd4d7788a004738f3d0e36&quot;,&quot;fill_align&quot;:&quot;lm&quot;,&quot;chip_types&quot;:[&quot;pictext&quot;,&quot;picture&quot;,&quot;chart&quot;,&quot;table&quot;,&quot;video&quot;]},{&quot;text_align&quot;:&quot;lm&quot;,&quot;text_direction&quot;:&quot;horizontal&quot;,&quot;support_features&quot;:[&quot;collage&quot;,&quot;carousel&quot;,&quot;creativecrop&quot;],&quot;support_big_font&quot;:true,&quot;fill_id&quot;:&quot;2d6de27137194b1b9669246963d33e19&quot;,&quot;fill_align&quot;:&quot;lm&quot;,&quot;chip_types&quot;:[&quot;pictext&quot;,&quot;text&quot;,&quot;picture&quot;,&quot;chart&quot;,&quot;table&quot;,&quot;video&quot;]}]]"/>
  <p:tag name="KSO_WM_SLIDE_ID" val="diagram2020930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0*0"/>
  <p:tag name="KSO_WM_TAG_VERSION" val="1.0"/>
  <p:tag name="KSO_WM_BEAUTIFY_FLAG" val="#wm#"/>
  <p:tag name="KSO_WM_TEMPLATE_CATEGORY" val="diagram"/>
  <p:tag name="KSO_WM_TEMPLATE_INDEX" val="20209302"/>
  <p:tag name="KSO_WM_SLIDE_LAYOUT" val="a_d_f"/>
  <p:tag name="KSO_WM_SLIDE_LAYOUT_CNT" val="1_1_1"/>
  <p:tag name="KSO_WM_SLIDE_LAYOUT_INFO" val="{&quot;direction&quot;:1,&quot;id&quot;:&quot;2020-10-29T10:00:44&quot;,&quot;maxSize&quot;:{&quot;size1&quot;:37.599602156361414},&quot;minSize&quot;:{&quot;size1&quot;:37.599602156361414},&quot;normalSize&quot;:{&quot;size1&quot;:37.599602156361414},&quot;subLayout&quot;:[{&quot;backgroundInfo&quot;:[{&quot;bottom&quot;:0,&quot;bottomAbs&quot;:false,&quot;left&quot;:0,&quot;leftAbs&quot;:false,&quot;right&quot;:0,&quot;rightAbs&quot;:false,&quot;top&quot;:0,&quot;topAbs&quot;:false,&quot;type&quot;:&quot;leftRight&quot;}],&quot;id&quot;:&quot;2020-10-29T10:00:44&quot;,&quot;margin&quot;:{&quot;bottom&quot;:3.809999942779541,&quot;left&quot;:1.6319999694824219,&quot;right&quot;:0.87300002574920654,&quot;top&quot;:4.2329998016357422},&quot;type&quot;:0},{&quot;id&quot;:&quot;2020-10-29T10:00:44&quot;,&quot;maxSize&quot;:{&quot;size1&quot;:57.799999999999997},&quot;minSize&quot;:{&quot;size1&quot;:37.799999999999997},&quot;normalSize&quot;:{&quot;size1&quot;:46.799999999999997},&quot;subLayout&quot;:[{&quot;id&quot;:&quot;2020-10-29T10:00:44&quot;,&quot;margin&quot;:{&quot;bottom&quot;:0.026000002399086952,&quot;left&quot;:1.659000039100647,&quot;right&quot;:1.6929999589920044,&quot;top&quot;:1.6929999589920044},&quot;type&quot;:0},{&quot;id&quot;:&quot;2020-10-29T10:00:44&quot;,&quot;margin&quot;:{&quot;bottom&quot;:1.6929999589920044,&quot;left&quot;:1.6599999666213989,&quot;right&quot;:1.6929999589920044,&quot;top&quot;:0.81999999284744263},&quot;type&quot;:0}],&quot;type&quot;:0}],&quot;type&quot;:0}"/>
  <p:tag name="KSO_WM_CHIP_XID" val="5f0e62ba8050c250ba65b19d"/>
  <p:tag name="KSO_WM_CHIP_DECFILLPROP" val="[]"/>
  <p:tag name="KSO_WM_SLIDE_CAN_ADD_NAVIGATION" val="1"/>
  <p:tag name="KSO_WM_CHIP_GROUPID" val="5f0e62ba8050c250ba65b19c"/>
  <p:tag name="KSO_WM_SLIDE_BK_DARK_LIGHT" val="2"/>
  <p:tag name="KSO_WM_SLIDE_BACKGROUND_TYPE" val="leftRight"/>
  <p:tag name="KSO_WM_SLIDE_SUPPORT_FEATURE_TYPE" val="0"/>
  <p:tag name="KSO_WM_TEMPLATE_ASSEMBLE_XID" val="5f9a224be01a7e847d6fd29b"/>
  <p:tag name="KSO_WM_TEMPLATE_ASSEMBLE_GROUPID" val="5f9a224be01a7e847d6fd29b"/>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30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302"/>
  <p:tag name="KSO_WM_UNIT_VALUE" val="500"/>
  <p:tag name="KSO_WM_TEMPLATE_ASSEMBLE_XID" val="5f9a224be01a7e847d6fd29b"/>
  <p:tag name="KSO_WM_TEMPLATE_ASSEMBLE_GROUPID" val="5f9a224be01a7e847d6fd29b"/>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302_1*i*2"/>
  <p:tag name="KSO_WM_TEMPLATE_CATEGORY" val="diagram"/>
  <p:tag name="KSO_WM_TEMPLATE_INDEX" val="20209302"/>
  <p:tag name="KSO_WM_UNIT_LAYERLEVEL" val="1"/>
  <p:tag name="KSO_WM_TAG_VERSION" val="1.0"/>
  <p:tag name="KSO_WM_BEAUTIFY_FLAG" val="#wm#"/>
  <p:tag name="KSO_WM_UNIT_BLOCK" val="0"/>
  <p:tag name="KSO_WM_UNIT_SM_LIMIT_TYPE" val="0"/>
  <p:tag name="KSO_WM_UNIT_DEC_AREA_ID" val="bae5be09e96d4dea88762a8dbed3f96b"/>
  <p:tag name="KSO_WM_UNIT_DECORATE_INFO" val="{&quot;DecorateInfoH&quot;:{&quot;IsAbs&quot;:true},&quot;DecorateInfoW&quot;:{&quot;IsAbs&quot;:true},&quot;DecorateInfoX&quot;:{&quot;IsAbs&quot;:true,&quot;Pos&quot;:0},&quot;DecorateInfoY&quot;:{&quot;IsAbs&quot;:true,&quot;Pos&quot;:2},&quot;ReferentInfo&quot;:{&quot;Id&quot;:&quot;e16dac24467045eea2568f02501ab974&quot;,&quot;X&quot;:{&quot;Pos&quot;:0},&quot;Y&quot;:{&quot;Pos&quot;:0}},&quot;whChangeMode&quot;:0}"/>
  <p:tag name="KSO_WM_CHIP_GROUPID" val="5f0e62ba8050c250ba65b19c"/>
  <p:tag name="KSO_WM_CHIP_XID" val="5f0e62ba8050c250ba65b19d"/>
  <p:tag name="KSO_WM_TEMPLATE_ASSEMBLE_XID" val="5f9a224be01a7e847d6fd29b"/>
  <p:tag name="KSO_WM_TEMPLATE_ASSEMBLE_GROUPID" val="5f9a224be01a7e847d6fd29b"/>
</p:tagLst>
</file>

<file path=ppt/tags/tag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09302_1*a*1"/>
  <p:tag name="KSO_WM_TEMPLATE_CATEGORY" val="diagram"/>
  <p:tag name="KSO_WM_TEMPLATE_INDEX" val="20209302"/>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16dac24467045eea2568f02501ab9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06790847e3944fdb18f406a26c66c23"/>
  <p:tag name="KSO_WM_UNIT_SUPPORT_BIG_FONT" val="1"/>
  <p:tag name="KSO_WM_UNIT_TEXT_FILL_FORE_SCHEMECOLOR_INDEX_BRIGHTNESS" val="0"/>
  <p:tag name="KSO_WM_UNIT_TEXT_FILL_FORE_SCHEMECOLOR_INDEX" val="13"/>
  <p:tag name="KSO_WM_UNIT_TEXT_FILL_TYPE" val="1"/>
  <p:tag name="KSO_WM_TEMPLATE_ASSEMBLE_XID" val="5f9a224be01a7e847d6fd29b"/>
  <p:tag name="KSO_WM_TEMPLATE_ASSEMBLE_GROUPID" val="5f9a224be01a7e847d6fd29b"/>
</p:tagLst>
</file>

<file path=ppt/tags/tag59.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302_1*f*1"/>
  <p:tag name="KSO_WM_TEMPLATE_CATEGORY" val="diagram"/>
  <p:tag name="KSO_WM_TEMPLATE_INDEX" val="20209302"/>
  <p:tag name="KSO_WM_UNIT_LAYERLEVEL" val="1"/>
  <p:tag name="KSO_WM_TAG_VERSION" val="1.0"/>
  <p:tag name="KSO_WM_BEAUTIFY_FLAG" val="#wm#"/>
  <p:tag name="KSO_WM_UNIT_DEFAULT_FONT" val="14;20;2"/>
  <p:tag name="KSO_WM_UNIT_BLOCK" val="0"/>
  <p:tag name="KSO_WM_UNIT_VALUE" val="125"/>
  <p:tag name="KSO_WM_UNIT_SHOW_EDIT_AREA_INDICATION" val="1"/>
  <p:tag name="KSO_WM_CHIP_GROUPID" val="5e6b05596848fb12bee65ac8"/>
  <p:tag name="KSO_WM_CHIP_XID" val="5e6b05596848fb12bee65aca"/>
  <p:tag name="KSO_WM_UNIT_DEC_AREA_ID" val="bf8c6582b5db4236ba982594db6c7a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73948b26604546029ec9835124279b75"/>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5f9a224be01a7e847d6fd29b"/>
  <p:tag name="KSO_WM_TEMPLATE_ASSEMBLE_GROUPID" val="5f9a224be01a7e847d6fd29b"/>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VALUE" val="550*1777"/>
  <p:tag name="KSO_WM_UNIT_HIGHLIGHT" val="0"/>
  <p:tag name="KSO_WM_UNIT_COMPATIBLE" val="0"/>
  <p:tag name="KSO_WM_UNIT_DIAGRAM_ISNUMVISUAL" val="0"/>
  <p:tag name="KSO_WM_UNIT_DIAGRAM_ISREFERUNIT" val="0"/>
  <p:tag name="KSO_WM_UNIT_TYPE" val="d"/>
  <p:tag name="KSO_WM_UNIT_INDEX" val="1"/>
  <p:tag name="KSO_WM_UNIT_ID" val="diagram20209302_1*d*1"/>
  <p:tag name="KSO_WM_TEMPLATE_CATEGORY" val="diagram"/>
  <p:tag name="KSO_WM_TEMPLATE_INDEX" val="20209302"/>
  <p:tag name="KSO_WM_UNIT_LAYERLEVEL" val="1"/>
  <p:tag name="KSO_WM_TAG_VERSION" val="1.0"/>
  <p:tag name="KSO_WM_BEAUTIFY_FLAG" val="#wm#"/>
  <p:tag name="KSO_WM_CHIP_GROUPID" val="5e7310da9a230a26b9e88a19"/>
  <p:tag name="KSO_WM_CHIP_XID" val="5e7310da9a230a26b9e88a1a"/>
  <p:tag name="KSO_WM_UNIT_DEC_AREA_ID" val="ae76a0c9a3574340944464c55391e9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4940d2a6a754b5fbee69e4d16ea3522"/>
  <p:tag name="KSO_WM_UNIT_PLACING_PICTURE" val="b4940d2a6a754b5fbee69e4d16ea3522"/>
  <p:tag name="KSO_WM_UNIT_SUPPORT_UNIT_TYPE" val="[&quot;d&quot;,&quot;α&quot;,&quot;β&quot;]"/>
  <p:tag name="KSO_WM_TEMPLATE_ASSEMBLE_XID" val="5f9a224be01a7e847d6fd29b"/>
  <p:tag name="KSO_WM_TEMPLATE_ASSEMBLE_GROUPID" val="5f9a224be01a7e847d6fd29b"/>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302_1*i*3"/>
  <p:tag name="KSO_WM_TEMPLATE_CATEGORY" val="diagram"/>
  <p:tag name="KSO_WM_TEMPLATE_INDEX" val="20209302"/>
  <p:tag name="KSO_WM_UNIT_LAYERLEVEL" val="1"/>
  <p:tag name="KSO_WM_TAG_VERSION" val="1.0"/>
  <p:tag name="KSO_WM_BEAUTIFY_FLAG" val="#wm#"/>
  <p:tag name="KSO_WM_UNIT_SM_LIMIT_TYPE" val="0"/>
  <p:tag name="KSO_WM_CHIP_GROUPID" val="5f0e62ba8050c250ba65b19c"/>
  <p:tag name="KSO_WM_CHIP_XID" val="5f0e62ba8050c250ba65b19d"/>
  <p:tag name="KSO_WM_UNIT_FILL_FORE_SCHEMECOLOR_INDEX_BRIGHTNESS" val="-0.25"/>
  <p:tag name="KSO_WM_UNIT_FILL_FORE_SCHEMECOLOR_INDEX" val="14"/>
  <p:tag name="KSO_WM_UNIT_FILL_TYPE" val="1"/>
  <p:tag name="KSO_WM_UNIT_VALUE" val="3"/>
  <p:tag name="KSO_WM_TEMPLATE_ASSEMBLE_XID" val="5f9a224be01a7e847d6fd29b"/>
  <p:tag name="KSO_WM_TEMPLATE_ASSEMBLE_GROUPID" val="5f9a224be01a7e847d6fd29b"/>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302_1*i*4"/>
  <p:tag name="KSO_WM_TEMPLATE_CATEGORY" val="diagram"/>
  <p:tag name="KSO_WM_TEMPLATE_INDEX" val="20209302"/>
  <p:tag name="KSO_WM_UNIT_LAYERLEVEL" val="1"/>
  <p:tag name="KSO_WM_TAG_VERSION" val="1.0"/>
  <p:tag name="KSO_WM_BEAUTIFY_FLAG" val="#wm#"/>
  <p:tag name="KSO_WM_UNIT_SM_LIMIT_TYPE" val="0"/>
  <p:tag name="KSO_WM_CHIP_GROUPID" val="5f0e62ba8050c250ba65b19c"/>
  <p:tag name="KSO_WM_CHIP_XID" val="5f0e62ba8050c250ba65b19d"/>
  <p:tag name="KSO_WM_UNIT_FILL_FORE_SCHEMECOLOR_INDEX_BRIGHTNESS" val="-0.25"/>
  <p:tag name="KSO_WM_UNIT_FILL_FORE_SCHEMECOLOR_INDEX" val="14"/>
  <p:tag name="KSO_WM_UNIT_FILL_TYPE" val="1"/>
  <p:tag name="KSO_WM_UNIT_VALUE" val="3"/>
  <p:tag name="KSO_WM_TEMPLATE_ASSEMBLE_XID" val="5f9a224be01a7e847d6fd29b"/>
  <p:tag name="KSO_WM_TEMPLATE_ASSEMBLE_GROUPID" val="5f9a224be01a7e847d6fd29b"/>
</p:tagLst>
</file>

<file path=ppt/tags/tag63.xml><?xml version="1.0" encoding="utf-8"?>
<p:tagLst xmlns:a="http://schemas.openxmlformats.org/drawingml/2006/main" xmlns:r="http://schemas.openxmlformats.org/officeDocument/2006/relationships" xmlns:p="http://schemas.openxmlformats.org/presentationml/2006/main">
  <p:tag name="KSO_WM_FULL_TEXT_BEAUTIFY_COPY_ID" val="150995248"/>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15d635f685fd4d2491c2cd80a5f3ea4a&quot;,&quot;fill_align&quot;:&quot;lm&quot;,&quot;chip_types&quot;:[&quot;header&quot;]},{&quot;text_align&quot;:&quot;lm&quot;,&quot;text_direction&quot;:&quot;horizontal&quot;,&quot;support_features&quot;:[&quot;collage&quot;,&quot;carousel&quot;,&quot;creativecrop&quot;],&quot;support_big_font&quot;:false,&quot;fill_id&quot;:&quot;9cbd9f1010bd4d7788a004738f3d0e36&quot;,&quot;fill_align&quot;:&quot;lm&quot;,&quot;chip_types&quot;:[&quot;pictext&quot;,&quot;text&quot;,&quot;picture&quot;,&quot;chart&quot;,&quot;table&quot;,&quot;video&quot;]},{&quot;text_align&quot;:&quot;lm&quot;,&quot;text_direction&quot;:&quot;horizontal&quot;,&quot;support_big_font&quot;:false,&quot;fill_id&quot;:&quot;2d6de27137194b1b9669246963d33e19&quot;,&quot;fill_align&quot;:&quot;lm&quot;,&quot;chip_types&quot;:[&quot;pictext&quot;,&quot;text&quot;,&quot;picture&quot;,&quot;chart&quot;,&quot;table&quot;]}],[{&quot;text_align&quot;:&quot;lm&quot;,&quot;text_direction&quot;:&quot;horizontal&quot;,&quot;support_big_font&quot;:true,&quot;fill_id&quot;:&quot;15d635f685fd4d2491c2cd80a5f3ea4a&quot;,&quot;fill_align&quot;:&quot;lm&quot;,&quot;chip_types&quot;:[&quot;header&quot;]},{&quot;text_align&quot;:&quot;lm&quot;,&quot;text_direction&quot;:&quot;horizontal&quot;,&quot;support_big_font&quot;:false,&quot;fill_id&quot;:&quot;9cbd9f1010bd4d7788a004738f3d0e36&quot;,&quot;fill_align&quot;:&quot;lm&quot;,&quot;chip_types&quot;:[&quot;pictext&quot;,&quot;picture&quot;,&quot;chart&quot;,&quot;table&quot;,&quot;video&quot;]},{&quot;text_align&quot;:&quot;lm&quot;,&quot;text_direction&quot;:&quot;horizontal&quot;,&quot;support_features&quot;:[&quot;collage&quot;,&quot;carousel&quot;,&quot;creativecrop&quot;],&quot;support_big_font&quot;:true,&quot;fill_id&quot;:&quot;2d6de27137194b1b9669246963d33e19&quot;,&quot;fill_align&quot;:&quot;lm&quot;,&quot;chip_types&quot;:[&quot;pictext&quot;,&quot;text&quot;,&quot;picture&quot;,&quot;chart&quot;,&quot;table&quot;,&quot;video&quot;]}]]"/>
  <p:tag name="KSO_WM_SLIDE_ID" val="diagram2020930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0*0"/>
  <p:tag name="KSO_WM_TAG_VERSION" val="1.0"/>
  <p:tag name="KSO_WM_BEAUTIFY_FLAG" val="#wm#"/>
  <p:tag name="KSO_WM_TEMPLATE_CATEGORY" val="diagram"/>
  <p:tag name="KSO_WM_TEMPLATE_INDEX" val="20209302"/>
  <p:tag name="KSO_WM_SLIDE_LAYOUT" val="a_d_f"/>
  <p:tag name="KSO_WM_SLIDE_LAYOUT_CNT" val="1_1_1"/>
  <p:tag name="KSO_WM_SLIDE_LAYOUT_INFO" val="{&quot;direction&quot;:1,&quot;id&quot;:&quot;2020-10-29T10:00:44&quot;,&quot;maxSize&quot;:{&quot;size1&quot;:37.599602156361414},&quot;minSize&quot;:{&quot;size1&quot;:37.599602156361414},&quot;normalSize&quot;:{&quot;size1&quot;:37.599602156361414},&quot;subLayout&quot;:[{&quot;backgroundInfo&quot;:[{&quot;bottom&quot;:0,&quot;bottomAbs&quot;:false,&quot;left&quot;:0,&quot;leftAbs&quot;:false,&quot;right&quot;:0,&quot;rightAbs&quot;:false,&quot;top&quot;:0,&quot;topAbs&quot;:false,&quot;type&quot;:&quot;leftRight&quot;}],&quot;id&quot;:&quot;2020-10-29T10:00:44&quot;,&quot;margin&quot;:{&quot;bottom&quot;:3.809999942779541,&quot;left&quot;:1.6319999694824219,&quot;right&quot;:0.87300002574920654,&quot;top&quot;:4.2329998016357422},&quot;type&quot;:0},{&quot;id&quot;:&quot;2020-10-29T10:00:44&quot;,&quot;maxSize&quot;:{&quot;size1&quot;:57.799999999999997},&quot;minSize&quot;:{&quot;size1&quot;:37.799999999999997},&quot;normalSize&quot;:{&quot;size1&quot;:37.800185185185178},&quot;subLayout&quot;:[{&quot;id&quot;:&quot;2020-10-29T10:00:44&quot;,&quot;margin&quot;:{&quot;bottom&quot;:0.026000002399086952,&quot;left&quot;:1.659000039100647,&quot;right&quot;:1.6929999589920044,&quot;top&quot;:1.6929999589920044},&quot;type&quot;:0},{&quot;id&quot;:&quot;2020-10-29T10:00:44&quot;,&quot;margin&quot;:{&quot;bottom&quot;:1.6929999589920044,&quot;left&quot;:1.6599999666213989,&quot;right&quot;:1.6929999589920044,&quot;top&quot;:0.81999999284744263},&quot;type&quot;:0}],&quot;type&quot;:0}],&quot;type&quot;:0}"/>
  <p:tag name="KSO_WM_CHIP_XID" val="5f0e62ba8050c250ba65b19d"/>
  <p:tag name="KSO_WM_CHIP_DECFILLPROP" val="[]"/>
  <p:tag name="KSO_WM_SLIDE_CAN_ADD_NAVIGATION" val="1"/>
  <p:tag name="KSO_WM_CHIP_GROUPID" val="5f0e62ba8050c250ba65b19c"/>
  <p:tag name="KSO_WM_SLIDE_BK_DARK_LIGHT" val="2"/>
  <p:tag name="KSO_WM_SLIDE_BACKGROUND_TYPE" val="leftRight"/>
  <p:tag name="KSO_WM_SLIDE_SUPPORT_FEATURE_TYPE" val="0"/>
  <p:tag name="KSO_WM_TEMPLATE_ASSEMBLE_XID" val="5f9a224be01a7e847d6fd29b"/>
  <p:tag name="KSO_WM_TEMPLATE_ASSEMBLE_GROUPID" val="5f9a224be01a7e847d6fd29b"/>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30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302"/>
  <p:tag name="KSO_WM_UNIT_VALUE" val="500"/>
  <p:tag name="KSO_WM_TEMPLATE_ASSEMBLE_XID" val="5f9a224be01a7e847d6fd29b"/>
  <p:tag name="KSO_WM_TEMPLATE_ASSEMBLE_GROUPID" val="5f9a224be01a7e847d6fd29b"/>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302_1*i*2"/>
  <p:tag name="KSO_WM_TEMPLATE_CATEGORY" val="diagram"/>
  <p:tag name="KSO_WM_TEMPLATE_INDEX" val="20209302"/>
  <p:tag name="KSO_WM_UNIT_LAYERLEVEL" val="1"/>
  <p:tag name="KSO_WM_TAG_VERSION" val="1.0"/>
  <p:tag name="KSO_WM_BEAUTIFY_FLAG" val="#wm#"/>
  <p:tag name="KSO_WM_UNIT_BLOCK" val="0"/>
  <p:tag name="KSO_WM_UNIT_SM_LIMIT_TYPE" val="0"/>
  <p:tag name="KSO_WM_UNIT_DEC_AREA_ID" val="bae5be09e96d4dea88762a8dbed3f96b"/>
  <p:tag name="KSO_WM_UNIT_DECORATE_INFO" val="{&quot;DecorateInfoH&quot;:{&quot;IsAbs&quot;:true},&quot;DecorateInfoW&quot;:{&quot;IsAbs&quot;:true},&quot;DecorateInfoX&quot;:{&quot;IsAbs&quot;:true,&quot;Pos&quot;:0},&quot;DecorateInfoY&quot;:{&quot;IsAbs&quot;:true,&quot;Pos&quot;:2},&quot;ReferentInfo&quot;:{&quot;Id&quot;:&quot;e16dac24467045eea2568f02501ab974&quot;,&quot;X&quot;:{&quot;Pos&quot;:0},&quot;Y&quot;:{&quot;Pos&quot;:0}},&quot;whChangeMode&quot;:0}"/>
  <p:tag name="KSO_WM_CHIP_GROUPID" val="5f0e62ba8050c250ba65b19c"/>
  <p:tag name="KSO_WM_CHIP_XID" val="5f0e62ba8050c250ba65b19d"/>
  <p:tag name="KSO_WM_TEMPLATE_ASSEMBLE_XID" val="5f9a224be01a7e847d6fd29b"/>
  <p:tag name="KSO_WM_TEMPLATE_ASSEMBLE_GROUPID" val="5f9a224be01a7e847d6fd29b"/>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09302_1*a*1"/>
  <p:tag name="KSO_WM_TEMPLATE_CATEGORY" val="diagram"/>
  <p:tag name="KSO_WM_TEMPLATE_INDEX" val="20209302"/>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16dac24467045eea2568f02501ab9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06790847e3944fdb18f406a26c66c23"/>
  <p:tag name="KSO_WM_UNIT_SUPPORT_BIG_FONT" val="1"/>
  <p:tag name="KSO_WM_UNIT_TEXT_FILL_FORE_SCHEMECOLOR_INDEX_BRIGHTNESS" val="0"/>
  <p:tag name="KSO_WM_UNIT_TEXT_FILL_FORE_SCHEMECOLOR_INDEX" val="13"/>
  <p:tag name="KSO_WM_UNIT_TEXT_FILL_TYPE" val="1"/>
  <p:tag name="KSO_WM_TEMPLATE_ASSEMBLE_XID" val="5f9a224be01a7e847d6fd29b"/>
  <p:tag name="KSO_WM_TEMPLATE_ASSEMBLE_GROUPID" val="5f9a224be01a7e847d6fd29b"/>
</p:tagLst>
</file>

<file path=ppt/tags/tag6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302_1*f*1"/>
  <p:tag name="KSO_WM_TEMPLATE_CATEGORY" val="diagram"/>
  <p:tag name="KSO_WM_TEMPLATE_INDEX" val="20209302"/>
  <p:tag name="KSO_WM_UNIT_LAYERLEVEL" val="1"/>
  <p:tag name="KSO_WM_TAG_VERSION" val="1.0"/>
  <p:tag name="KSO_WM_BEAUTIFY_FLAG" val="#wm#"/>
  <p:tag name="KSO_WM_UNIT_DEFAULT_FONT" val="14;20;2"/>
  <p:tag name="KSO_WM_UNIT_BLOCK" val="0"/>
  <p:tag name="KSO_WM_UNIT_VALUE" val="125"/>
  <p:tag name="KSO_WM_UNIT_SHOW_EDIT_AREA_INDICATION" val="1"/>
  <p:tag name="KSO_WM_CHIP_GROUPID" val="5e6b05596848fb12bee65ac8"/>
  <p:tag name="KSO_WM_CHIP_XID" val="5e6b05596848fb12bee65aca"/>
  <p:tag name="KSO_WM_UNIT_DEC_AREA_ID" val="bf8c6582b5db4236ba982594db6c7a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73948b26604546029ec9835124279b75"/>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5f9a224be01a7e847d6fd29b"/>
  <p:tag name="KSO_WM_TEMPLATE_ASSEMBLE_GROUPID" val="5f9a224be01a7e847d6fd29b"/>
</p:tagLst>
</file>

<file path=ppt/tags/tag68.xml><?xml version="1.0" encoding="utf-8"?>
<p:tagLst xmlns:a="http://schemas.openxmlformats.org/drawingml/2006/main" xmlns:r="http://schemas.openxmlformats.org/officeDocument/2006/relationships" xmlns:p="http://schemas.openxmlformats.org/presentationml/2006/main">
  <p:tag name="KSO_WM_UNIT_VALUE" val="550*1777"/>
  <p:tag name="KSO_WM_UNIT_HIGHLIGHT" val="0"/>
  <p:tag name="KSO_WM_UNIT_COMPATIBLE" val="0"/>
  <p:tag name="KSO_WM_UNIT_DIAGRAM_ISNUMVISUAL" val="0"/>
  <p:tag name="KSO_WM_UNIT_DIAGRAM_ISREFERUNIT" val="0"/>
  <p:tag name="KSO_WM_UNIT_TYPE" val="d"/>
  <p:tag name="KSO_WM_UNIT_INDEX" val="1"/>
  <p:tag name="KSO_WM_UNIT_ID" val="diagram20209302_1*d*1"/>
  <p:tag name="KSO_WM_TEMPLATE_CATEGORY" val="diagram"/>
  <p:tag name="KSO_WM_TEMPLATE_INDEX" val="20209302"/>
  <p:tag name="KSO_WM_UNIT_LAYERLEVEL" val="1"/>
  <p:tag name="KSO_WM_TAG_VERSION" val="1.0"/>
  <p:tag name="KSO_WM_BEAUTIFY_FLAG" val="#wm#"/>
  <p:tag name="KSO_WM_CHIP_GROUPID" val="5e7310da9a230a26b9e88a19"/>
  <p:tag name="KSO_WM_CHIP_XID" val="5e7310da9a230a26b9e88a1a"/>
  <p:tag name="KSO_WM_UNIT_DEC_AREA_ID" val="ae76a0c9a3574340944464c55391e9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4940d2a6a754b5fbee69e4d16ea3522"/>
  <p:tag name="KSO_WM_UNIT_PLACING_PICTURE" val="b4940d2a6a754b5fbee69e4d16ea3522"/>
  <p:tag name="KSO_WM_UNIT_SUPPORT_UNIT_TYPE" val="[&quot;d&quot;,&quot;α&quot;,&quot;β&quot;]"/>
  <p:tag name="KSO_WM_TEMPLATE_ASSEMBLE_XID" val="5f9a224be01a7e847d6fd29b"/>
  <p:tag name="KSO_WM_TEMPLATE_ASSEMBLE_GROUPID" val="5f9a224be01a7e847d6fd29b"/>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302_1*i*3"/>
  <p:tag name="KSO_WM_TEMPLATE_CATEGORY" val="diagram"/>
  <p:tag name="KSO_WM_TEMPLATE_INDEX" val="20209302"/>
  <p:tag name="KSO_WM_UNIT_LAYERLEVEL" val="1"/>
  <p:tag name="KSO_WM_TAG_VERSION" val="1.0"/>
  <p:tag name="KSO_WM_BEAUTIFY_FLAG" val="#wm#"/>
  <p:tag name="KSO_WM_UNIT_SM_LIMIT_TYPE" val="0"/>
  <p:tag name="KSO_WM_CHIP_GROUPID" val="5f0e62ba8050c250ba65b19c"/>
  <p:tag name="KSO_WM_CHIP_XID" val="5f0e62ba8050c250ba65b19d"/>
  <p:tag name="KSO_WM_UNIT_FILL_FORE_SCHEMECOLOR_INDEX_BRIGHTNESS" val="-0.25"/>
  <p:tag name="KSO_WM_UNIT_FILL_FORE_SCHEMECOLOR_INDEX" val="14"/>
  <p:tag name="KSO_WM_UNIT_FILL_TYPE" val="1"/>
  <p:tag name="KSO_WM_UNIT_VALUE" val="3"/>
  <p:tag name="KSO_WM_TEMPLATE_ASSEMBLE_XID" val="5f9a224be01a7e847d6fd29b"/>
  <p:tag name="KSO_WM_TEMPLATE_ASSEMBLE_GROUPID" val="5f9a224be01a7e847d6fd29b"/>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15099520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302_1*i*4"/>
  <p:tag name="KSO_WM_TEMPLATE_CATEGORY" val="diagram"/>
  <p:tag name="KSO_WM_TEMPLATE_INDEX" val="20209302"/>
  <p:tag name="KSO_WM_UNIT_LAYERLEVEL" val="1"/>
  <p:tag name="KSO_WM_TAG_VERSION" val="1.0"/>
  <p:tag name="KSO_WM_BEAUTIFY_FLAG" val="#wm#"/>
  <p:tag name="KSO_WM_UNIT_SM_LIMIT_TYPE" val="0"/>
  <p:tag name="KSO_WM_CHIP_GROUPID" val="5f0e62ba8050c250ba65b19c"/>
  <p:tag name="KSO_WM_CHIP_XID" val="5f0e62ba8050c250ba65b19d"/>
  <p:tag name="KSO_WM_UNIT_FILL_FORE_SCHEMECOLOR_INDEX_BRIGHTNESS" val="-0.25"/>
  <p:tag name="KSO_WM_UNIT_FILL_FORE_SCHEMECOLOR_INDEX" val="14"/>
  <p:tag name="KSO_WM_UNIT_FILL_TYPE" val="1"/>
  <p:tag name="KSO_WM_UNIT_VALUE" val="3"/>
  <p:tag name="KSO_WM_TEMPLATE_ASSEMBLE_XID" val="5f9a224be01a7e847d6fd29b"/>
  <p:tag name="KSO_WM_TEMPLATE_ASSEMBLE_GROUPID" val="5f9a224be01a7e847d6fd29b"/>
</p:tagLst>
</file>

<file path=ppt/tags/tag71.xml><?xml version="1.0" encoding="utf-8"?>
<p:tagLst xmlns:a="http://schemas.openxmlformats.org/drawingml/2006/main" xmlns:r="http://schemas.openxmlformats.org/officeDocument/2006/relationships" xmlns:p="http://schemas.openxmlformats.org/presentationml/2006/main">
  <p:tag name="KSO_WM_FULL_TEXT_BEAUTIFY_COPY_ID" val="150995224"/>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true,&quot;fill_id&quot;:&quot;15d635f685fd4d2491c2cd80a5f3ea4a&quot;,&quot;fill_align&quot;:&quot;lm&quot;,&quot;chip_types&quot;:[&quot;header&quot;]},{&quot;text_align&quot;:&quot;lm&quot;,&quot;text_direction&quot;:&quot;horizontal&quot;,&quot;support_features&quot;:[&quot;collage&quot;,&quot;carousel&quot;,&quot;creativecrop&quot;],&quot;support_big_font&quot;:false,&quot;fill_id&quot;:&quot;9cbd9f1010bd4d7788a004738f3d0e36&quot;,&quot;fill_align&quot;:&quot;lm&quot;,&quot;chip_types&quot;:[&quot;pictext&quot;,&quot;text&quot;,&quot;picture&quot;,&quot;chart&quot;,&quot;table&quot;,&quot;video&quot;]},{&quot;text_align&quot;:&quot;lm&quot;,&quot;text_direction&quot;:&quot;horizontal&quot;,&quot;support_big_font&quot;:false,&quot;fill_id&quot;:&quot;2d6de27137194b1b9669246963d33e19&quot;,&quot;fill_align&quot;:&quot;lm&quot;,&quot;chip_types&quot;:[&quot;pictext&quot;,&quot;text&quot;,&quot;picture&quot;,&quot;chart&quot;,&quot;table&quot;]}],[{&quot;text_align&quot;:&quot;lm&quot;,&quot;text_direction&quot;:&quot;horizontal&quot;,&quot;support_big_font&quot;:true,&quot;fill_id&quot;:&quot;15d635f685fd4d2491c2cd80a5f3ea4a&quot;,&quot;fill_align&quot;:&quot;lm&quot;,&quot;chip_types&quot;:[&quot;header&quot;]},{&quot;text_align&quot;:&quot;lm&quot;,&quot;text_direction&quot;:&quot;horizontal&quot;,&quot;support_big_font&quot;:false,&quot;fill_id&quot;:&quot;9cbd9f1010bd4d7788a004738f3d0e36&quot;,&quot;fill_align&quot;:&quot;lm&quot;,&quot;chip_types&quot;:[&quot;pictext&quot;,&quot;picture&quot;,&quot;chart&quot;,&quot;table&quot;,&quot;video&quot;]},{&quot;text_align&quot;:&quot;lm&quot;,&quot;text_direction&quot;:&quot;horizontal&quot;,&quot;support_features&quot;:[&quot;collage&quot;,&quot;carousel&quot;,&quot;creativecrop&quot;],&quot;support_big_font&quot;:true,&quot;fill_id&quot;:&quot;2d6de27137194b1b9669246963d33e19&quot;,&quot;fill_align&quot;:&quot;lm&quot;,&quot;chip_types&quot;:[&quot;pictext&quot;,&quot;text&quot;,&quot;picture&quot;,&quot;chart&quot;,&quot;table&quot;,&quot;video&quot;]}]]"/>
  <p:tag name="KSO_WM_SLIDE_ID" val="diagram2020930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0*0"/>
  <p:tag name="KSO_WM_TAG_VERSION" val="1.0"/>
  <p:tag name="KSO_WM_BEAUTIFY_FLAG" val="#wm#"/>
  <p:tag name="KSO_WM_TEMPLATE_CATEGORY" val="diagram"/>
  <p:tag name="KSO_WM_TEMPLATE_INDEX" val="20209302"/>
  <p:tag name="KSO_WM_SLIDE_LAYOUT" val="a_d_f"/>
  <p:tag name="KSO_WM_SLIDE_LAYOUT_CNT" val="1_1_1"/>
  <p:tag name="KSO_WM_SLIDE_LAYOUT_INFO" val="{&quot;direction&quot;:1,&quot;id&quot;:&quot;2020-10-29T10:00:44&quot;,&quot;maxSize&quot;:{&quot;size1&quot;:37.599602156361414},&quot;minSize&quot;:{&quot;size1&quot;:37.599602156361414},&quot;normalSize&quot;:{&quot;size1&quot;:37.599602156361414},&quot;subLayout&quot;:[{&quot;backgroundInfo&quot;:[{&quot;bottom&quot;:0,&quot;bottomAbs&quot;:false,&quot;left&quot;:0,&quot;leftAbs&quot;:false,&quot;right&quot;:0,&quot;rightAbs&quot;:false,&quot;top&quot;:0,&quot;topAbs&quot;:false,&quot;type&quot;:&quot;leftRight&quot;}],&quot;id&quot;:&quot;2020-10-29T10:00:44&quot;,&quot;margin&quot;:{&quot;bottom&quot;:3.809999942779541,&quot;left&quot;:1.6319999694824219,&quot;right&quot;:0.87300002574920654,&quot;top&quot;:4.2329998016357422},&quot;type&quot;:0},{&quot;id&quot;:&quot;2020-10-29T10:00:44&quot;,&quot;maxSize&quot;:{&quot;size1&quot;:57.799999999999997},&quot;minSize&quot;:{&quot;size1&quot;:37.799999999999997},&quot;normalSize&quot;:{&quot;size1&quot;:41.466666666666661},&quot;subLayout&quot;:[{&quot;id&quot;:&quot;2020-10-29T10:00:44&quot;,&quot;margin&quot;:{&quot;bottom&quot;:0.026000002399086952,&quot;left&quot;:1.659000039100647,&quot;right&quot;:1.6929999589920044,&quot;top&quot;:1.6929999589920044},&quot;type&quot;:0},{&quot;id&quot;:&quot;2020-10-29T10:00:44&quot;,&quot;margin&quot;:{&quot;bottom&quot;:1.6929999589920044,&quot;left&quot;:1.6599999666213989,&quot;right&quot;:1.6929999589920044,&quot;top&quot;:0.81999999284744263},&quot;type&quot;:0}],&quot;type&quot;:0}],&quot;type&quot;:0}"/>
  <p:tag name="KSO_WM_CHIP_XID" val="5f0e62ba8050c250ba65b19d"/>
  <p:tag name="KSO_WM_CHIP_DECFILLPROP" val="[]"/>
  <p:tag name="KSO_WM_SLIDE_CAN_ADD_NAVIGATION" val="1"/>
  <p:tag name="KSO_WM_CHIP_GROUPID" val="5f0e62ba8050c250ba65b19c"/>
  <p:tag name="KSO_WM_SLIDE_BK_DARK_LIGHT" val="2"/>
  <p:tag name="KSO_WM_SLIDE_BACKGROUND_TYPE" val="leftRight"/>
  <p:tag name="KSO_WM_SLIDE_SUPPORT_FEATURE_TYPE" val="0"/>
  <p:tag name="KSO_WM_TEMPLATE_ASSEMBLE_XID" val="5f9a224be01a7e847d6fd29b"/>
  <p:tag name="KSO_WM_TEMPLATE_ASSEMBLE_GROUPID" val="5f9a224be01a7e847d6fd29b"/>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9302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302"/>
  <p:tag name="KSO_WM_UNIT_VALUE" val="500"/>
  <p:tag name="KSO_WM_TEMPLATE_ASSEMBLE_XID" val="5f9a224be01a7e847d6fd29b"/>
  <p:tag name="KSO_WM_TEMPLATE_ASSEMBLE_GROUPID" val="5f9a224be01a7e847d6fd29b"/>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302_1*i*2"/>
  <p:tag name="KSO_WM_TEMPLATE_CATEGORY" val="diagram"/>
  <p:tag name="KSO_WM_TEMPLATE_INDEX" val="20209302"/>
  <p:tag name="KSO_WM_UNIT_LAYERLEVEL" val="1"/>
  <p:tag name="KSO_WM_TAG_VERSION" val="1.0"/>
  <p:tag name="KSO_WM_BEAUTIFY_FLAG" val="#wm#"/>
  <p:tag name="KSO_WM_UNIT_BLOCK" val="0"/>
  <p:tag name="KSO_WM_UNIT_SM_LIMIT_TYPE" val="0"/>
  <p:tag name="KSO_WM_UNIT_DEC_AREA_ID" val="bae5be09e96d4dea88762a8dbed3f96b"/>
  <p:tag name="KSO_WM_UNIT_DECORATE_INFO" val="{&quot;DecorateInfoH&quot;:{&quot;IsAbs&quot;:true},&quot;DecorateInfoW&quot;:{&quot;IsAbs&quot;:true},&quot;DecorateInfoX&quot;:{&quot;IsAbs&quot;:true,&quot;Pos&quot;:0},&quot;DecorateInfoY&quot;:{&quot;IsAbs&quot;:true,&quot;Pos&quot;:2},&quot;ReferentInfo&quot;:{&quot;Id&quot;:&quot;e16dac24467045eea2568f02501ab974&quot;,&quot;X&quot;:{&quot;Pos&quot;:0},&quot;Y&quot;:{&quot;Pos&quot;:0}},&quot;whChangeMode&quot;:0}"/>
  <p:tag name="KSO_WM_CHIP_GROUPID" val="5f0e62ba8050c250ba65b19c"/>
  <p:tag name="KSO_WM_CHIP_XID" val="5f0e62ba8050c250ba65b19d"/>
  <p:tag name="KSO_WM_TEMPLATE_ASSEMBLE_XID" val="5f9a224be01a7e847d6fd29b"/>
  <p:tag name="KSO_WM_TEMPLATE_ASSEMBLE_GROUPID" val="5f9a224be01a7e847d6fd29b"/>
</p:tagLst>
</file>

<file path=ppt/tags/tag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09302_1*a*1"/>
  <p:tag name="KSO_WM_TEMPLATE_CATEGORY" val="diagram"/>
  <p:tag name="KSO_WM_TEMPLATE_INDEX" val="20209302"/>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e16dac24467045eea2568f02501ab9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06790847e3944fdb18f406a26c66c23"/>
  <p:tag name="KSO_WM_UNIT_SUPPORT_BIG_FONT" val="1"/>
  <p:tag name="KSO_WM_UNIT_TEXT_FILL_FORE_SCHEMECOLOR_INDEX_BRIGHTNESS" val="0"/>
  <p:tag name="KSO_WM_UNIT_TEXT_FILL_FORE_SCHEMECOLOR_INDEX" val="13"/>
  <p:tag name="KSO_WM_UNIT_TEXT_FILL_TYPE" val="1"/>
  <p:tag name="KSO_WM_TEMPLATE_ASSEMBLE_XID" val="5f9a224be01a7e847d6fd29b"/>
  <p:tag name="KSO_WM_TEMPLATE_ASSEMBLE_GROUPID" val="5f9a224be01a7e847d6fd29b"/>
</p:tagLst>
</file>

<file path=ppt/tags/tag75.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302_1*f*1"/>
  <p:tag name="KSO_WM_TEMPLATE_CATEGORY" val="diagram"/>
  <p:tag name="KSO_WM_TEMPLATE_INDEX" val="20209302"/>
  <p:tag name="KSO_WM_UNIT_LAYERLEVEL" val="1"/>
  <p:tag name="KSO_WM_TAG_VERSION" val="1.0"/>
  <p:tag name="KSO_WM_BEAUTIFY_FLAG" val="#wm#"/>
  <p:tag name="KSO_WM_UNIT_DEFAULT_FONT" val="14;20;2"/>
  <p:tag name="KSO_WM_UNIT_BLOCK" val="0"/>
  <p:tag name="KSO_WM_UNIT_VALUE" val="125"/>
  <p:tag name="KSO_WM_UNIT_SHOW_EDIT_AREA_INDICATION" val="1"/>
  <p:tag name="KSO_WM_CHIP_GROUPID" val="5e6b05596848fb12bee65ac8"/>
  <p:tag name="KSO_WM_CHIP_XID" val="5e6b05596848fb12bee65aca"/>
  <p:tag name="KSO_WM_UNIT_DEC_AREA_ID" val="bf8c6582b5db4236ba982594db6c7a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73948b26604546029ec9835124279b75"/>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5f9a224be01a7e847d6fd29b"/>
  <p:tag name="KSO_WM_TEMPLATE_ASSEMBLE_GROUPID" val="5f9a224be01a7e847d6fd29b"/>
</p:tagLst>
</file>

<file path=ppt/tags/tag76.xml><?xml version="1.0" encoding="utf-8"?>
<p:tagLst xmlns:a="http://schemas.openxmlformats.org/drawingml/2006/main" xmlns:r="http://schemas.openxmlformats.org/officeDocument/2006/relationships" xmlns:p="http://schemas.openxmlformats.org/presentationml/2006/main">
  <p:tag name="KSO_WM_UNIT_VALUE" val="550*1777"/>
  <p:tag name="KSO_WM_UNIT_HIGHLIGHT" val="0"/>
  <p:tag name="KSO_WM_UNIT_COMPATIBLE" val="0"/>
  <p:tag name="KSO_WM_UNIT_DIAGRAM_ISNUMVISUAL" val="0"/>
  <p:tag name="KSO_WM_UNIT_DIAGRAM_ISREFERUNIT" val="0"/>
  <p:tag name="KSO_WM_UNIT_TYPE" val="d"/>
  <p:tag name="KSO_WM_UNIT_INDEX" val="1"/>
  <p:tag name="KSO_WM_UNIT_ID" val="diagram20209302_1*d*1"/>
  <p:tag name="KSO_WM_TEMPLATE_CATEGORY" val="diagram"/>
  <p:tag name="KSO_WM_TEMPLATE_INDEX" val="20209302"/>
  <p:tag name="KSO_WM_UNIT_LAYERLEVEL" val="1"/>
  <p:tag name="KSO_WM_TAG_VERSION" val="1.0"/>
  <p:tag name="KSO_WM_BEAUTIFY_FLAG" val="#wm#"/>
  <p:tag name="KSO_WM_CHIP_GROUPID" val="5e7310da9a230a26b9e88a19"/>
  <p:tag name="KSO_WM_CHIP_XID" val="5e7310da9a230a26b9e88a1a"/>
  <p:tag name="KSO_WM_UNIT_DEC_AREA_ID" val="ae76a0c9a3574340944464c55391e9e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4940d2a6a754b5fbee69e4d16ea3522"/>
  <p:tag name="KSO_WM_UNIT_PLACING_PICTURE" val="b4940d2a6a754b5fbee69e4d16ea3522"/>
  <p:tag name="KSO_WM_UNIT_SUPPORT_UNIT_TYPE" val="[&quot;d&quot;,&quot;α&quot;,&quot;β&quot;]"/>
  <p:tag name="KSO_WM_TEMPLATE_ASSEMBLE_XID" val="5f9a224be01a7e847d6fd29b"/>
  <p:tag name="KSO_WM_TEMPLATE_ASSEMBLE_GROUPID" val="5f9a224be01a7e847d6fd29b"/>
  <p:tag name="KSO_WM_UNIT_PLACING_PICTURE_USER_VIEWPORT" val="{&quot;height&quot;:3696.020472440945,&quot;width&quot;:10080.080314960629}"/>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302_1*i*3"/>
  <p:tag name="KSO_WM_TEMPLATE_CATEGORY" val="diagram"/>
  <p:tag name="KSO_WM_TEMPLATE_INDEX" val="20209302"/>
  <p:tag name="KSO_WM_UNIT_LAYERLEVEL" val="1"/>
  <p:tag name="KSO_WM_TAG_VERSION" val="1.0"/>
  <p:tag name="KSO_WM_BEAUTIFY_FLAG" val="#wm#"/>
  <p:tag name="KSO_WM_UNIT_SM_LIMIT_TYPE" val="0"/>
  <p:tag name="KSO_WM_CHIP_GROUPID" val="5f0e62ba8050c250ba65b19c"/>
  <p:tag name="KSO_WM_CHIP_XID" val="5f0e62ba8050c250ba65b19d"/>
  <p:tag name="KSO_WM_UNIT_FILL_FORE_SCHEMECOLOR_INDEX_BRIGHTNESS" val="-0.25"/>
  <p:tag name="KSO_WM_UNIT_FILL_FORE_SCHEMECOLOR_INDEX" val="14"/>
  <p:tag name="KSO_WM_UNIT_FILL_TYPE" val="1"/>
  <p:tag name="KSO_WM_UNIT_VALUE" val="3"/>
  <p:tag name="KSO_WM_TEMPLATE_ASSEMBLE_XID" val="5f9a224be01a7e847d6fd29b"/>
  <p:tag name="KSO_WM_TEMPLATE_ASSEMBLE_GROUPID" val="5f9a224be01a7e847d6fd29b"/>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302_1*i*4"/>
  <p:tag name="KSO_WM_TEMPLATE_CATEGORY" val="diagram"/>
  <p:tag name="KSO_WM_TEMPLATE_INDEX" val="20209302"/>
  <p:tag name="KSO_WM_UNIT_LAYERLEVEL" val="1"/>
  <p:tag name="KSO_WM_TAG_VERSION" val="1.0"/>
  <p:tag name="KSO_WM_BEAUTIFY_FLAG" val="#wm#"/>
  <p:tag name="KSO_WM_UNIT_SM_LIMIT_TYPE" val="0"/>
  <p:tag name="KSO_WM_CHIP_GROUPID" val="5f0e62ba8050c250ba65b19c"/>
  <p:tag name="KSO_WM_CHIP_XID" val="5f0e62ba8050c250ba65b19d"/>
  <p:tag name="KSO_WM_UNIT_FILL_FORE_SCHEMECOLOR_INDEX_BRIGHTNESS" val="-0.25"/>
  <p:tag name="KSO_WM_UNIT_FILL_FORE_SCHEMECOLOR_INDEX" val="14"/>
  <p:tag name="KSO_WM_UNIT_FILL_TYPE" val="1"/>
  <p:tag name="KSO_WM_UNIT_VALUE" val="3"/>
  <p:tag name="KSO_WM_TEMPLATE_ASSEMBLE_XID" val="5f9a224be01a7e847d6fd29b"/>
  <p:tag name="KSO_WM_TEMPLATE_ASSEMBLE_GROUPID" val="5f9a224be01a7e847d6fd29b"/>
</p:tagLst>
</file>

<file path=ppt/tags/tag79.xml><?xml version="1.0" encoding="utf-8"?>
<p:tagLst xmlns:a="http://schemas.openxmlformats.org/drawingml/2006/main" xmlns:r="http://schemas.openxmlformats.org/officeDocument/2006/relationships" xmlns:p="http://schemas.openxmlformats.org/presentationml/2006/main">
  <p:tag name="KSO_WM_FULL_TEXT_BEAUTIFY_COPY_ID" val="150995263"/>
  <p:tag name="KSO_WM_SLIDE_LAYOUT_INFO" val="{&quot;backgroundInfo&quot;:[{&quot;bottom&quot;:0,&quot;bottomAbs&quot;:false,&quot;left&quot;:0,&quot;leftAbs&quot;:false,&quot;right&quot;:0,&quot;rightAbs&quot;:false,&quot;top&quot;:0,&quot;topAbs&quot;:false,&quot;type&quot;:&quot;general&quot;}],&quot;direction&quot;:1,&quot;id&quot;:&quot;2021-04-01T15:39:49&quot;,&quot;maxSize&quot;:{&quot;size1&quot;:48.799999999999997},&quot;minSize&quot;:{&quot;size1&quot;:40},&quot;normalSize&quot;:{&quot;size1&quot;:46.612499999999997},&quot;subLayout&quot;:[{&quot;id&quot;:&quot;2021-04-01T15:39:49&quot;,&quot;margin&quot;:{&quot;bottom&quot;:6.7729997634887695,&quot;left&quot;:4.0219998359680176,&quot;right&quot;:0.63499999046325684,&quot;top&quot;:6.7729997634887695},&quot;type&quot;:0},{&quot;id&quot;:&quot;2021-04-01T15:39:49&quot;,&quot;margin&quot;:{&quot;bottom&quot;:4.0219998359680176,&quot;left&quot;:3.3870000839233398,&quot;right&quot;:4.6570000648498535,&quot;top&quot;:4.0219998359680176},&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57372a9ed1b6474e8df08a7445de7597&quot;,&quot;fill_align&quot;:&quot;lm&quot;,&quot;chip_types&quot;:[&quot;pictext&quot;,&quot;text&quot;,&quot;picture&quot;,&quot;chart&quot;]},{&quot;text_align&quot;:&quot;cm&quot;,&quot;text_direction&quot;:&quot;horizontal&quot;,&quot;support_big_font&quot;:false,&quot;fill_id&quot;:&quot;4df981a4516a4b4cba0fdbbf715feb1c&quot;,&quot;fill_align&quot;:&quot;cm&quot;,&quot;chip_types&quot;:[&quot;header&quot;]}],[{&quot;text_align&quot;:&quot;lm&quot;,&quot;text_direction&quot;:&quot;horizontal&quot;,&quot;support_big_font&quot;:false,&quot;fill_id&quot;:&quot;57372a9ed1b6474e8df08a7445de7597&quot;,&quot;fill_align&quot;:&quot;cm&quot;,&quot;chip_types&quot;:[&quot;pictext&quot;,&quot;text&quot;,&quot;picture&quot;,&quot;chart&quot;]},{&quot;text_align&quot;:&quot;lm&quot;,&quot;text_direction&quot;:&quot;horizontal&quot;,&quot;support_big_font&quot;:false,&quot;fill_id&quot;:&quot;4df981a4516a4b4cba0fdbbf715feb1c&quot;,&quot;fill_align&quot;:&quot;cm&quot;,&quot;chip_types&quot;:[&quot;text&quot;]}]]"/>
  <p:tag name="KSO_WM_SLIDE_ID" val="diagram20212795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792*396"/>
  <p:tag name="KSO_WM_SLIDE_POSITION" val="84*72"/>
  <p:tag name="KSO_WM_TAG_VERSION" val="1.0"/>
  <p:tag name="KSO_WM_BEAUTIFY_FLAG" val="#wm#"/>
  <p:tag name="KSO_WM_TEMPLATE_CATEGORY" val="diagram"/>
  <p:tag name="KSO_WM_TEMPLATE_INDEX" val="20212795"/>
  <p:tag name="KSO_WM_SLIDE_LAYOUT" val="a_f"/>
  <p:tag name="KSO_WM_SLIDE_LAYOUT_CNT" val="1_1"/>
  <p:tag name="KSO_WM_CHIP_XID" val="5eedbec2fa6683b8872baac0"/>
  <p:tag name="KSO_WM_CHIP_DECFILLPROP" val="[]"/>
  <p:tag name="KSO_WM_SLIDE_BACKGROUND" val="[&quot;general&quot;]"/>
  <p:tag name="KSO_WM_SLIDE_CAN_ADD_NAVIGATION" val="1"/>
  <p:tag name="KSO_WM_CHIP_GROUPID" val="5eedbec2fa6683b8872baabf"/>
  <p:tag name="KSO_WM_SLIDE_BK_DARK_LIGHT" val="2"/>
  <p:tag name="KSO_WM_SLIDE_BACKGROUND_TYPE" val="general"/>
  <p:tag name="KSO_WM_SLIDE_SUPPORT_FEATURE_TYPE" val="0"/>
  <p:tag name="KSO_WM_TEMPLATE_ASSEMBLE_XID" val="60656f514054ed1e2fb807bb"/>
  <p:tag name="KSO_WM_TEMPLATE_ASSEMBLE_GROUPID" val="60656f514054ed1e2fb807bb"/>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3074"/>
</p:tagLst>
</file>

<file path=ppt/tags/tag80.xml><?xml version="1.0" encoding="utf-8"?>
<p:tagLst xmlns:a="http://schemas.openxmlformats.org/drawingml/2006/main" xmlns:r="http://schemas.openxmlformats.org/officeDocument/2006/relationships" xmlns:p="http://schemas.openxmlformats.org/presentationml/2006/main">
  <p:tag name="KSO_WM_UNIT_COLOR_SCHEME_SHAPE_ID" val="5"/>
  <p:tag name="KSO_WM_UNIT_FOIL_COLOR" val="1"/>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212795_1*i*1"/>
  <p:tag name="KSO_WM_TEMPLATE_CATEGORY" val="diagram"/>
  <p:tag name="KSO_WM_TEMPLATE_INDEX" val="20212795"/>
  <p:tag name="KSO_WM_UNIT_LAYERLEVEL" val="1"/>
  <p:tag name="KSO_WM_TAG_VERSION" val="1.0"/>
  <p:tag name="KSO_WM_BEAUTIFY_FLAG" val="#wm#"/>
  <p:tag name="KSO_WM_UNIT_BLOCK" val="0"/>
  <p:tag name="KSO_WM_UNIT_SM_LIMIT_TYPE" val="2"/>
  <p:tag name="KSO_WM_UNIT_DEC_AREA_ID" val="2fa145bd3ce240cdac5a3fce36474b9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dbec2fa6683b8872baabf"/>
  <p:tag name="KSO_WM_CHIP_XID" val="5eedbec2fa6683b8872baac0"/>
  <p:tag name="KSO_WM_UNIT_FILL_FORE_SCHEMECOLOR_INDEX_BRIGHTNESS" val="0"/>
  <p:tag name="KSO_WM_UNIT_FILL_FORE_SCHEMECOLOR_INDEX" val="16"/>
  <p:tag name="KSO_WM_UNIT_FILL_TYPE" val="1"/>
  <p:tag name="KSO_WM_UNIT_VALUE" val="833"/>
  <p:tag name="KSO_WM_TEMPLATE_ASSEMBLE_XID" val="60656f514054ed1e2fb807bb"/>
  <p:tag name="KSO_WM_TEMPLATE_ASSEMBLE_GROUPID" val="60656f514054ed1e2fb807bb"/>
</p:tagLst>
</file>

<file path=ppt/tags/tag81.xml><?xml version="1.0" encoding="utf-8"?>
<p:tagLst xmlns:a="http://schemas.openxmlformats.org/drawingml/2006/main" xmlns:r="http://schemas.openxmlformats.org/officeDocument/2006/relationships" xmlns:p="http://schemas.openxmlformats.org/presentationml/2006/main">
  <p:tag name="KSO_WM_UNIT_COLOR_SCHEME_SHAPE_ID" val="6"/>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2"/>
  <p:tag name="KSO_WM_UNIT_ID" val="diagram20212795_1*i*2"/>
  <p:tag name="KSO_WM_TEMPLATE_CATEGORY" val="diagram"/>
  <p:tag name="KSO_WM_TEMPLATE_INDEX" val="20212795"/>
  <p:tag name="KSO_WM_UNIT_LAYERLEVEL" val="1"/>
  <p:tag name="KSO_WM_TAG_VERSION" val="1.0"/>
  <p:tag name="KSO_WM_BEAUTIFY_FLAG" val="#wm#"/>
  <p:tag name="KSO_WM_UNIT_BLOCK" val="0"/>
  <p:tag name="KSO_WM_UNIT_SM_LIMIT_TYPE" val="3"/>
  <p:tag name="KSO_WM_UNIT_DEC_AREA_ID" val="d7d48ecdf2834254b3430afcf23f6955"/>
  <p:tag name="KSO_WM_UNIT_DECORATE_INFO" val="{&quot;DecorateInfoH&quot;:{&quot;IsAbs&quot;:true},&quot;DecorateInfoW&quot;:{&quot;IsAbs&quot;:false},&quot;DecorateInfoX&quot;:{&quot;IsAbs&quot;:true,&quot;Pos&quot;:2},&quot;DecorateInfoY&quot;:{&quot;IsAbs&quot;:true,&quot;Pos&quot;:1},&quot;ReferentInfo&quot;:{&quot;Id&quot;:&quot;320a74f8add64b71a2b7da13709a2786&quot;,&quot;X&quot;:{&quot;Pos&quot;:0},&quot;Y&quot;:{&quot;Pos&quot;:1}},&quot;whChangeMode&quot;:0}"/>
  <p:tag name="KSO_WM_CHIP_GROUPID" val="5eedbec2fa6683b8872baabf"/>
  <p:tag name="KSO_WM_CHIP_XID" val="5eedbec2fa6683b8872baac0"/>
  <p:tag name="KSO_WM_UNIT_LINE_FORE_SCHEMECOLOR_INDEX_BRIGHTNESS" val="-0.15"/>
  <p:tag name="KSO_WM_UNIT_LINE_FORE_SCHEMECOLOR_INDEX" val="14"/>
  <p:tag name="KSO_WM_UNIT_LINE_FILL_TYPE" val="2"/>
  <p:tag name="KSO_WM_TEMPLATE_ASSEMBLE_XID" val="60656f514054ed1e2fb807bb"/>
  <p:tag name="KSO_WM_TEMPLATE_ASSEMBLE_GROUPID" val="60656f514054ed1e2fb807bb"/>
</p:tagLst>
</file>

<file path=ppt/tags/tag82.xml><?xml version="1.0" encoding="utf-8"?>
<p:tagLst xmlns:a="http://schemas.openxmlformats.org/drawingml/2006/main" xmlns:r="http://schemas.openxmlformats.org/officeDocument/2006/relationships" xmlns:p="http://schemas.openxmlformats.org/presentationml/2006/main">
  <p:tag name="KSO_WM_UNIT_COLOR_SCHEME_SHAPE_ID" val="11"/>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3"/>
  <p:tag name="KSO_WM_UNIT_ID" val="diagram20212795_1*i*3"/>
  <p:tag name="KSO_WM_TEMPLATE_CATEGORY" val="diagram"/>
  <p:tag name="KSO_WM_TEMPLATE_INDEX" val="20212795"/>
  <p:tag name="KSO_WM_UNIT_LAYERLEVEL" val="1"/>
  <p:tag name="KSO_WM_TAG_VERSION" val="1.0"/>
  <p:tag name="KSO_WM_BEAUTIFY_FLAG" val="#wm#"/>
  <p:tag name="KSO_WM_UNIT_BLOCK" val="0"/>
  <p:tag name="KSO_WM_UNIT_SM_LIMIT_TYPE" val="0"/>
  <p:tag name="KSO_WM_UNIT_DEC_AREA_ID" val="51198e6fdd3749dcac7b23f4a5bd7c70"/>
  <p:tag name="KSO_WM_UNIT_DECORATE_INFO" val="{&quot;DecorateInfoH&quot;:{&quot;IsAbs&quot;:true},&quot;DecorateInfoW&quot;:{&quot;IsAbs&quot;:true},&quot;DecorateInfoX&quot;:{&quot;IsAbs&quot;:true,&quot;Pos&quot;:0},&quot;DecorateInfoY&quot;:{&quot;IsAbs&quot;:true,&quot;Pos&quot;:2},&quot;ReferentInfo&quot;:{&quot;Id&quot;:&quot;cd4bdd9b30c64d769f599672c063323a&quot;,&quot;X&quot;:{&quot;Pos&quot;:0},&quot;Y&quot;:{&quot;Pos&quot;:0}},&quot;whChangeMode&quot;:0}"/>
  <p:tag name="KSO_WM_CHIP_GROUPID" val="5eedbec2fa6683b8872baabf"/>
  <p:tag name="KSO_WM_CHIP_XID" val="5eedbec2fa6683b8872baac0"/>
  <p:tag name="KSO_WM_UNIT_FILL_FORE_SCHEMECOLOR_INDEX_BRIGHTNESS" val="0"/>
  <p:tag name="KSO_WM_UNIT_FILL_FORE_SCHEMECOLOR_INDEX" val="5"/>
  <p:tag name="KSO_WM_UNIT_FILL_TYPE" val="1"/>
  <p:tag name="KSO_WM_UNIT_VALUE" val="1"/>
  <p:tag name="KSO_WM_TEMPLATE_ASSEMBLE_XID" val="60656f514054ed1e2fb807bb"/>
  <p:tag name="KSO_WM_TEMPLATE_ASSEMBLE_GROUPID" val="60656f514054ed1e2fb807bb"/>
</p:tagLst>
</file>

<file path=ppt/tags/tag83.xml><?xml version="1.0" encoding="utf-8"?>
<p:tagLst xmlns:a="http://schemas.openxmlformats.org/drawingml/2006/main" xmlns:r="http://schemas.openxmlformats.org/officeDocument/2006/relationships" xmlns:p="http://schemas.openxmlformats.org/presentationml/2006/main">
  <p:tag name="KSO_WM_UNIT_COLOR_SCHEME_SHAPE_ID" val="12"/>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4"/>
  <p:tag name="KSO_WM_UNIT_ID" val="diagram20212795_1*i*4"/>
  <p:tag name="KSO_WM_TEMPLATE_CATEGORY" val="diagram"/>
  <p:tag name="KSO_WM_TEMPLATE_INDEX" val="20212795"/>
  <p:tag name="KSO_WM_UNIT_LAYERLEVEL" val="1"/>
  <p:tag name="KSO_WM_TAG_VERSION" val="1.0"/>
  <p:tag name="KSO_WM_BEAUTIFY_FLAG" val="#wm#"/>
  <p:tag name="KSO_WM_UNIT_BLOCK" val="0"/>
  <p:tag name="KSO_WM_UNIT_SM_LIMIT_TYPE" val="0"/>
  <p:tag name="KSO_WM_UNIT_DEC_AREA_ID" val="62832074f2b848a7a587f596bebaf00c"/>
  <p:tag name="KSO_WM_UNIT_DECORATE_INFO" val="{&quot;DecorateInfoH&quot;:{&quot;IsAbs&quot;:true},&quot;DecorateInfoW&quot;:{&quot;IsAbs&quot;:true},&quot;DecorateInfoX&quot;:{&quot;IsAbs&quot;:true,&quot;Pos&quot;:0},&quot;DecorateInfoY&quot;:{&quot;IsAbs&quot;:true,&quot;Pos&quot;:2},&quot;ReferentInfo&quot;:{&quot;Id&quot;:&quot;cd4bdd9b30c64d769f599672c063323a&quot;,&quot;X&quot;:{&quot;Pos&quot;:0},&quot;Y&quot;:{&quot;Pos&quot;:0}},&quot;whChangeMode&quot;:0}"/>
  <p:tag name="KSO_WM_CHIP_GROUPID" val="5eedbec2fa6683b8872baabf"/>
  <p:tag name="KSO_WM_CHIP_XID" val="5eedbec2fa6683b8872baac0"/>
  <p:tag name="KSO_WM_UNIT_FILL_FORE_SCHEMECOLOR_INDEX_BRIGHTNESS" val="0"/>
  <p:tag name="KSO_WM_UNIT_FILL_FORE_SCHEMECOLOR_INDEX" val="5"/>
  <p:tag name="KSO_WM_UNIT_FILL_TYPE" val="1"/>
  <p:tag name="KSO_WM_UNIT_VALUE" val="1"/>
  <p:tag name="KSO_WM_TEMPLATE_ASSEMBLE_XID" val="60656f514054ed1e2fb807bb"/>
  <p:tag name="KSO_WM_TEMPLATE_ASSEMBLE_GROUPID" val="60656f514054ed1e2fb807bb"/>
</p:tagLst>
</file>

<file path=ppt/tags/tag84.xml><?xml version="1.0" encoding="utf-8"?>
<p:tagLst xmlns:a="http://schemas.openxmlformats.org/drawingml/2006/main" xmlns:r="http://schemas.openxmlformats.org/officeDocument/2006/relationships" xmlns:p="http://schemas.openxmlformats.org/presentationml/2006/main">
  <p:tag name="KSO_WM_UNIT_COLOR_SCHEME_SHAPE_ID" val="8"/>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212795_1*i*5"/>
  <p:tag name="KSO_WM_TEMPLATE_CATEGORY" val="diagram"/>
  <p:tag name="KSO_WM_TEMPLATE_INDEX" val="20212795"/>
  <p:tag name="KSO_WM_UNIT_LAYERLEVEL" val="1"/>
  <p:tag name="KSO_WM_TAG_VERSION" val="1.0"/>
  <p:tag name="KSO_WM_BEAUTIFY_FLAG" val="#wm#"/>
  <p:tag name="KSO_WM_UNIT_BLOCK" val="0"/>
  <p:tag name="KSO_WM_UNIT_DEC_AREA_ID" val="a52b18150ed04f878f9f1139ee47ce0b"/>
  <p:tag name="KSO_WM_UNIT_DECORATE_INFO" val="{&quot;DecorateInfoH&quot;:{&quot;IsAbs&quot;:true},&quot;DecorateInfoW&quot;:{&quot;IsAbs&quot;:true},&quot;DecorateInfoX&quot;:{&quot;IsAbs&quot;:true,&quot;Pos&quot;:2},&quot;DecorateInfoY&quot;:{&quot;IsAbs&quot;:true,&quot;Pos&quot;:0},&quot;ReferentInfo&quot;:{&quot;Id&quot;:&quot;cd4bdd9b30c64d769f599672c063323a&quot;,&quot;X&quot;:{&quot;Pos&quot;:2},&quot;Y&quot;:{&quot;Pos&quot;:2}},&quot;whChangeMode&quot;:0}"/>
  <p:tag name="KSO_WM_UNIT_SM_LIMIT_TYPE" val="0"/>
  <p:tag name="KSO_WM_CHIP_GROUPID" val="5eedbec2fa6683b8872baabf"/>
  <p:tag name="KSO_WM_CHIP_XID" val="5eedbec2fa6683b8872baac0"/>
  <p:tag name="KSO_WM_UNIT_FILL_FORE_SCHEMECOLOR_INDEX_BRIGHTNESS" val="0"/>
  <p:tag name="KSO_WM_UNIT_FILL_FORE_SCHEMECOLOR_INDEX" val="5"/>
  <p:tag name="KSO_WM_UNIT_FILL_TYPE" val="1"/>
  <p:tag name="KSO_WM_UNIT_VALUE" val="1"/>
  <p:tag name="KSO_WM_TEMPLATE_ASSEMBLE_XID" val="60656f514054ed1e2fb807bb"/>
  <p:tag name="KSO_WM_TEMPLATE_ASSEMBLE_GROUPID" val="60656f514054ed1e2fb807bb"/>
</p:tagLst>
</file>

<file path=ppt/tags/tag85.xml><?xml version="1.0" encoding="utf-8"?>
<p:tagLst xmlns:a="http://schemas.openxmlformats.org/drawingml/2006/main" xmlns:r="http://schemas.openxmlformats.org/officeDocument/2006/relationships" xmlns:p="http://schemas.openxmlformats.org/presentationml/2006/main">
  <p:tag name="KSO_WM_UNIT_COLOR_SCHEME_SHAPE_ID" val="9"/>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6"/>
  <p:tag name="KSO_WM_UNIT_ID" val="diagram20212795_1*i*6"/>
  <p:tag name="KSO_WM_TEMPLATE_CATEGORY" val="diagram"/>
  <p:tag name="KSO_WM_TEMPLATE_INDEX" val="20212795"/>
  <p:tag name="KSO_WM_UNIT_LAYERLEVEL" val="1"/>
  <p:tag name="KSO_WM_TAG_VERSION" val="1.0"/>
  <p:tag name="KSO_WM_BEAUTIFY_FLAG" val="#wm#"/>
  <p:tag name="KSO_WM_UNIT_BLOCK" val="0"/>
  <p:tag name="KSO_WM_UNIT_DEC_AREA_ID" val="4a69b7c9be7d4b01a275ebabbf57f3b0"/>
  <p:tag name="KSO_WM_UNIT_DECORATE_INFO" val="{&quot;DecorateInfoH&quot;:{&quot;IsAbs&quot;:true},&quot;DecorateInfoW&quot;:{&quot;IsAbs&quot;:true},&quot;DecorateInfoX&quot;:{&quot;IsAbs&quot;:true,&quot;Pos&quot;:2},&quot;DecorateInfoY&quot;:{&quot;IsAbs&quot;:true,&quot;Pos&quot;:0},&quot;ReferentInfo&quot;:{&quot;Id&quot;:&quot;cd4bdd9b30c64d769f599672c063323a&quot;,&quot;X&quot;:{&quot;Pos&quot;:2},&quot;Y&quot;:{&quot;Pos&quot;:2}},&quot;whChangeMode&quot;:0}"/>
  <p:tag name="KSO_WM_UNIT_SM_LIMIT_TYPE" val="0"/>
  <p:tag name="KSO_WM_CHIP_GROUPID" val="5eedbec2fa6683b8872baabf"/>
  <p:tag name="KSO_WM_CHIP_XID" val="5eedbec2fa6683b8872baac0"/>
  <p:tag name="KSO_WM_UNIT_FILL_FORE_SCHEMECOLOR_INDEX_BRIGHTNESS" val="0"/>
  <p:tag name="KSO_WM_UNIT_FILL_FORE_SCHEMECOLOR_INDEX" val="5"/>
  <p:tag name="KSO_WM_UNIT_FILL_TYPE" val="1"/>
  <p:tag name="KSO_WM_UNIT_VALUE" val="1"/>
  <p:tag name="KSO_WM_TEMPLATE_ASSEMBLE_XID" val="60656f514054ed1e2fb807bb"/>
  <p:tag name="KSO_WM_TEMPLATE_ASSEMBLE_GROUPID" val="60656f514054ed1e2fb807bb"/>
</p:tagLst>
</file>

<file path=ppt/tags/tag8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795_1*f*1"/>
  <p:tag name="KSO_WM_TEMPLATE_CATEGORY" val="diagram"/>
  <p:tag name="KSO_WM_TEMPLATE_INDEX" val="20212795"/>
  <p:tag name="KSO_WM_UNIT_LAYERLEVEL" val="1"/>
  <p:tag name="KSO_WM_TAG_VERSION" val="1.0"/>
  <p:tag name="KSO_WM_BEAUTIFY_FLAG" val="#wm#"/>
  <p:tag name="KSO_WM_UNIT_DEFAULT_FONT" val="14;20;2"/>
  <p:tag name="KSO_WM_UNIT_BLOCK" val="0"/>
  <p:tag name="KSO_WM_UNIT_VALUE" val="91"/>
  <p:tag name="KSO_WM_UNIT_SHOW_EDIT_AREA_INDICATION" val="1"/>
  <p:tag name="KSO_WM_CHIP_GROUPID" val="5e6b05596848fb12bee65ac8"/>
  <p:tag name="KSO_WM_CHIP_XID" val="5e6b05596848fb12bee65aca"/>
  <p:tag name="KSO_WM_UNIT_DEC_AREA_ID" val="320a74f8add64b71a2b7da13709a27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b53cf9dc5b84b71862a578594f64f33"/>
  <p:tag name="KSO_WM_UNIT_SUPPORT_UNIT_TYPE" val="[&quot;d&quot;,&quot;α&quot;]"/>
  <p:tag name="KSO_WM_UNIT_TEXT_FILL_FORE_SCHEMECOLOR_INDEX_BRIGHTNESS" val="0.25"/>
  <p:tag name="KSO_WM_UNIT_TEXT_FILL_FORE_SCHEMECOLOR_INDEX" val="13"/>
  <p:tag name="KSO_WM_UNIT_TEXT_FILL_TYPE" val="1"/>
  <p:tag name="KSO_WM_TEMPLATE_ASSEMBLE_XID" val="60656f514054ed1e2fb807bb"/>
  <p:tag name="KSO_WM_TEMPLATE_ASSEMBLE_GROUPID" val="60656f514054ed1e2fb807bb"/>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12795_1*a*1"/>
  <p:tag name="KSO_WM_TEMPLATE_CATEGORY" val="diagram"/>
  <p:tag name="KSO_WM_TEMPLATE_INDEX" val="2021279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cd4bdd9b30c64d769f599672c06332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50a945b94e84ce9a62e4cf30ba6635b"/>
  <p:tag name="KSO_WM_UNIT_TEXT_FILL_FORE_SCHEMECOLOR_INDEX_BRIGHTNESS" val="0"/>
  <p:tag name="KSO_WM_UNIT_TEXT_FILL_FORE_SCHEMECOLOR_INDEX" val="13"/>
  <p:tag name="KSO_WM_UNIT_TEXT_FILL_TYPE" val="1"/>
  <p:tag name="KSO_WM_TEMPLATE_ASSEMBLE_XID" val="60656f514054ed1e2fb807bb"/>
  <p:tag name="KSO_WM_TEMPLATE_ASSEMBLE_GROUPID" val="60656f514054ed1e2fb807bb"/>
</p:tagLst>
</file>

<file path=ppt/tags/tag88.xml><?xml version="1.0" encoding="utf-8"?>
<p:tagLst xmlns:a="http://schemas.openxmlformats.org/drawingml/2006/main" xmlns:r="http://schemas.openxmlformats.org/officeDocument/2006/relationships" xmlns:p="http://schemas.openxmlformats.org/presentationml/2006/main">
  <p:tag name="KSO_WM_FULL_TEXT_BEAUTIFY_COPY_ID" val="150995225"/>
  <p:tag name="KSO_WM_SLIDE_BACKGROUND" val="[&quot;general&quot;]"/>
  <p:tag name="KSO_WM_SLIDE_RATIO" val="1.777778"/>
  <p:tag name="KSO_WM_SLIDE_ID" val="diagram2020760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84"/>
  <p:tag name="KSO_WM_SLIDE_POSITION" val="47*84"/>
  <p:tag name="KSO_WM_TAG_VERSION" val="1.0"/>
  <p:tag name="KSO_WM_BEAUTIFY_FLAG" val="#wm#"/>
  <p:tag name="KSO_WM_TEMPLATE_CATEGORY" val="diagram"/>
  <p:tag name="KSO_WM_TEMPLATE_INDEX" val="20207607"/>
  <p:tag name="KSO_WM_CHIP_INFOS" val="{&quot;layout_type&quot;:&quot;topbottom&quot;,&quot;tags&quot;:{&quot;style&quot;:[&quot;商务&quot;,&quot;简约&quot;,&quot;文艺清新&quot;,&quot;卡通&quot;,&quot;欧美风&quot;,&quot;黑板风&quot;,&quot;渐变风&quot;]},&quot;slide_type&quot;:[&quot;text&quot;],&quot;aspect_ratio&quot;:&quot;16:9&quot;}"/>
  <p:tag name="KSO_WM_CHIP_XID" val="5e757c8069be4861f5f86139"/>
  <p:tag name="KSO_WM_CHIP_FILLPROP" val="[[{&quot;fill_id&quot;:&quot;0bfb9f93ca744fc580bdf0e1fdda9026&quot;,&quot;fill_align&quot;:&quot;ct&quot;,&quot;text_align&quot;:&quot;ct&quot;,&quot;text_direction&quot;:&quot;horizontal&quot;,&quot;chip_types&quot;:[&quot;header&quot;]},{&quot;fill_id&quot;:&quot;53613b0b17944d3d9e4bab66d5021fb4&quot;,&quot;fill_align&quot;:&quot;cb&quot;,&quot;text_align&quot;:&quot;cb&quot;,&quot;text_direction&quot;:&quot;horizontal&quot;,&quot;chip_types&quot;:[&quot;picture&quot;,&quot;video&quot;],&quot;support_features&quot;:[&quot;collage&quot;,&quot;carousel&quot;]}]]"/>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06-17T10:55:20&quot;,&quot;maxSize&quot;:{&quot;size1&quot;:71.099999999999994},&quot;minSize&quot;:{&quot;size1&quot;:71.099999999999994},&quot;normalSize&quot;:{&quot;size1&quot;:71.099999999999994},&quot;subLayout&quot;:[{&quot;id&quot;:&quot;2020-06-17T10:55:20&quot;,&quot;margin&quot;:{&quot;bottom&quot;:0,&quot;left&quot;:7.1970000267028809,&quot;right&quot;:7.1970000267028809,&quot;top&quot;:2.1170001029968262},&quot;type&quot;:0},{&quot;id&quot;:&quot;2020-06-17T10:55:20&quot;,&quot;margin&quot;:{&quot;bottom&quot;:1.6929999589920044,&quot;left&quot;:1.6929999589920044,&quot;right&quot;:1.6929999589920044,&quot;top&quot;:1.2699999809265137},&quot;type&quot;:0}],&quot;type&quot;:0}"/>
  <p:tag name="KSO_WM_SLIDE_CAN_ADD_NAVIGATION" val="1"/>
  <p:tag name="KSO_WM_CHIP_GROUPID" val="5e757c8069be4861f5f86138"/>
  <p:tag name="KSO_WM_SLIDE_BK_DARK_LIGHT" val="2"/>
  <p:tag name="KSO_WM_SLIDE_BACKGROUND_TYPE" val="general"/>
  <p:tag name="KSO_WM_SLIDE_SUPPORT_FEATURE_TYPE" val="3"/>
  <p:tag name="KSO_WM_TEMPLATE_ASSEMBLE_XID" val="5ee986149390e3092d7977ce"/>
  <p:tag name="KSO_WM_TEMPLATE_ASSEMBLE_GROUPID" val="5ee986149390e3092d7977ce"/>
</p:tagLst>
</file>

<file path=ppt/tags/tag89.xml><?xml version="1.0" encoding="utf-8"?>
<p:tagLst xmlns:a="http://schemas.openxmlformats.org/drawingml/2006/main" xmlns:r="http://schemas.openxmlformats.org/officeDocument/2006/relationships"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1"/>
  <p:tag name="KSO_WM_UNIT_ID" val="diagram20207607_1*i*1"/>
  <p:tag name="KSO_WM_TEMPLATE_CATEGORY" val="diagram"/>
  <p:tag name="KSO_WM_TEMPLATE_INDEX" val="20207607"/>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c8069be4861f5f86138"/>
  <p:tag name="KSO_WM_CHIP_XID" val="5e757c8069be4861f5f86139"/>
  <p:tag name="KSO_WM_UNIT_FILL_FORE_SCHEMECOLOR_INDEX_BRIGHTNESS" val="0.8"/>
  <p:tag name="KSO_WM_UNIT_FILL_FORE_SCHEMECOLOR_INDEX" val="5"/>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 name="KSO_WM_UNIT_VALUE" val="423"/>
  <p:tag name="KSO_WM_TEMPLATE_ASSEMBLE_XID" val="5ee986149390e3092d7977ce"/>
  <p:tag name="KSO_WM_TEMPLATE_ASSEMBLE_GROUPID" val="5ee986149390e3092d7977ce"/>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3075"/>
</p:tagLst>
</file>

<file path=ppt/tags/tag90.xml><?xml version="1.0" encoding="utf-8"?>
<p:tagLst xmlns:a="http://schemas.openxmlformats.org/drawingml/2006/main" xmlns:r="http://schemas.openxmlformats.org/officeDocument/2006/relationships" xmlns:p="http://schemas.openxmlformats.org/presentationml/2006/main">
  <p:tag name="KSO_WM_UNIT_SM_LIMIT_TYPE" val="1"/>
  <p:tag name="KSO_WM_UNIT_HIGHLIGHT" val="0"/>
  <p:tag name="KSO_WM_UNIT_COMPATIBLE" val="0"/>
  <p:tag name="KSO_WM_UNIT_DIAGRAM_ISNUMVISUAL" val="0"/>
  <p:tag name="KSO_WM_UNIT_DIAGRAM_ISREFERUNIT" val="0"/>
  <p:tag name="KSO_WM_UNIT_TYPE" val="i"/>
  <p:tag name="KSO_WM_UNIT_INDEX" val="2"/>
  <p:tag name="KSO_WM_UNIT_ID" val="diagram20207607_1*i*2"/>
  <p:tag name="KSO_WM_TEMPLATE_CATEGORY" val="diagram"/>
  <p:tag name="KSO_WM_TEMPLATE_INDEX" val="20207607"/>
  <p:tag name="KSO_WM_UNIT_LAYERLEVEL" val="1"/>
  <p:tag name="KSO_WM_TAG_VERSION" val="1.0"/>
  <p:tag name="KSO_WM_BEAUTIFY_FLAG" val="#wm#"/>
  <p:tag name="KSO_WM_UNIT_BLOCK" val="0"/>
  <p:tag name="KSO_WM_UNIT_DECORATE_INFO" val="{&quot;DecorateInfoX&quot;:{&quot;IsLeft&quot;:false,&quot;IsRight&quot;:false,&quot;IsAbs&quot;:false},&quot;DecorateInfoY&quot;:{&quot;IsTop&quot;:false,&quot;IsBottom&quot;:false,&quot;IsAbs&quot;:false},&quot;DecorateInfoW&quot;:{&quot;IsAbs&quot;:true},&quot;DecorateInfoH&quot;:{&quot;IsAbs&quot;:true}}"/>
  <p:tag name="KSO_WM_CHIP_GROUPID" val="5e757c8069be4861f5f86138"/>
  <p:tag name="KSO_WM_CHIP_XID" val="5e757c8069be4861f5f86139"/>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8"/>
  <p:tag name="KSO_WM_TEMPLATE_ASSEMBLE_XID" val="5ee986149390e3092d7977ce"/>
  <p:tag name="KSO_WM_TEMPLATE_ASSEMBLE_GROUPID" val="5ee986149390e3092d7977ce"/>
</p:tagLst>
</file>

<file path=ppt/tags/tag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6"/>
  <p:tag name="KSO_WM_UNIT_HIGHLIGHT" val="0"/>
  <p:tag name="KSO_WM_UNIT_COMPATIBLE" val="0"/>
  <p:tag name="KSO_WM_UNIT_DIAGRAM_ISNUMVISUAL" val="0"/>
  <p:tag name="KSO_WM_UNIT_DIAGRAM_ISREFERUNIT" val="0"/>
  <p:tag name="KSO_WM_UNIT_TYPE" val="a"/>
  <p:tag name="KSO_WM_UNIT_INDEX" val="1"/>
  <p:tag name="KSO_WM_UNIT_ID" val="diagram20207607_1*a*1"/>
  <p:tag name="KSO_WM_TEMPLATE_CATEGORY" val="diagram"/>
  <p:tag name="KSO_WM_TEMPLATE_INDEX" val="2020760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78b294dcdfae473aa2074f2a3ff03030"/>
  <p:tag name="KSO_WM_ASSEMBLE_CHIP_INDEX" val="75aa8aa4773f48f188105cb45ada8ec2"/>
  <p:tag name="KSO_WM_UNIT_TEXT_FILL_FORE_SCHEMECOLOR_INDEX_BRIGHTNESS" val="0"/>
  <p:tag name="KSO_WM_UNIT_TEXT_FILL_FORE_SCHEMECOLOR_INDEX" val="13"/>
  <p:tag name="KSO_WM_UNIT_TEXT_FILL_TYPE" val="1"/>
  <p:tag name="KSO_WM_TEMPLATE_ASSEMBLE_XID" val="5ee986149390e3092d7977ce"/>
  <p:tag name="KSO_WM_TEMPLATE_ASSEMBLE_GROUPID" val="5ee986149390e3092d7977ce"/>
  <p:tag name="KSO_WM_UNIT_SMARTLAYOUT_COMPRESS_INFO" val="{&#10;    &quot;id&quot;: &quot;2020-06-17T10:55:20&quot;,&#10;    &quot;max&quot;: 0.29992125984252738,&#10;    &quot;topChanged&quot;: 0.00078982933998535847&#10;}&#10;"/>
</p:tagLst>
</file>

<file path=ppt/tags/tag92.xml><?xml version="1.0" encoding="utf-8"?>
<p:tagLst xmlns:a="http://schemas.openxmlformats.org/drawingml/2006/main" xmlns:r="http://schemas.openxmlformats.org/officeDocument/2006/relationships" xmlns:p="http://schemas.openxmlformats.org/presentationml/2006/main">
  <p:tag name="KSO_WM_UNIT_VALUE" val="1058*1438"/>
  <p:tag name="KSO_WM_UNIT_HIGHLIGHT" val="0"/>
  <p:tag name="KSO_WM_UNIT_COMPATIBLE" val="0"/>
  <p:tag name="KSO_WM_UNIT_DIAGRAM_ISNUMVISUAL" val="0"/>
  <p:tag name="KSO_WM_UNIT_DIAGRAM_ISREFERUNIT" val="0"/>
  <p:tag name="KSO_WM_UNIT_TYPE" val="d"/>
  <p:tag name="KSO_WM_UNIT_INDEX" val="1"/>
  <p:tag name="KSO_WM_UNIT_ID" val="diagram20207607_1*d*1"/>
  <p:tag name="KSO_WM_TEMPLATE_CATEGORY" val="diagram"/>
  <p:tag name="KSO_WM_TEMPLATE_INDEX" val="20207607"/>
  <p:tag name="KSO_WM_UNIT_LAYERLEVEL" val="1"/>
  <p:tag name="KSO_WM_TAG_VERSION" val="1.0"/>
  <p:tag name="KSO_WM_BEAUTIFY_FLAG" val="#wm#"/>
  <p:tag name="KSO_WM_CHIP_GROUPID" val="5e7310da9a230a26b9e88a19"/>
  <p:tag name="KSO_WM_CHIP_XID" val="5e7310da9a230a26b9e88a1a"/>
  <p:tag name="KSO_WM_UNIT_DEC_AREA_ID" val="8de81cc6ea264345b3b91524b58d055d"/>
  <p:tag name="KSO_WM_ASSEMBLE_CHIP_INDEX" val="d87d0ab90b0346f3b7e3404612c547d3"/>
  <p:tag name="KSO_WM_UNIT_PLACING_PICTURE" val="d87d0ab90b0346f3b7e3404612c547d3"/>
  <p:tag name="KSO_WM_UNIT_SUPPORT_UNIT_TYPE" val="[&quot;θ&quot;]"/>
  <p:tag name="KSO_WM_TEMPLATE_ASSEMBLE_XID" val="5ee986149390e3092d7977ce"/>
  <p:tag name="KSO_WM_TEMPLATE_ASSEMBLE_GROUPID" val="5ee986149390e3092d7977ce"/>
</p:tagLst>
</file>

<file path=ppt/tags/tag93.xml><?xml version="1.0" encoding="utf-8"?>
<p:tagLst xmlns:a="http://schemas.openxmlformats.org/drawingml/2006/main" xmlns:r="http://schemas.openxmlformats.org/officeDocument/2006/relationships" xmlns:p="http://schemas.openxmlformats.org/presentationml/2006/main">
  <p:tag name="KSO_WM_FULL_TEXT_BEAUTIFY_COPY_ID" val="150995226"/>
  <p:tag name="KSO_WM_SLIDE_LAYOUT_INFO" val="{&quot;backgroundInfo&quot;:[{&quot;bottom&quot;:0,&quot;bottomAbs&quot;:false,&quot;left&quot;:0,&quot;leftAbs&quot;:false,&quot;right&quot;:0,&quot;rightAbs&quot;:false,&quot;top&quot;:0,&quot;topAbs&quot;:false,&quot;type&quot;:&quot;general&quot;}],&quot;id&quot;:&quot;2021-04-01T15:18:30&quot;,&quot;maxSize&quot;:{&quot;size1&quot;:26.699999999999999},&quot;minSize&quot;:{&quot;size1&quot;:20},&quot;normalSize&quot;:{&quot;size1&quot;:20},&quot;subLayout&quot;:[{&quot;id&quot;:&quot;2021-04-01T15:18:30&quot;,&quot;margin&quot;:{&quot;bottom&quot;:0,&quot;left&quot;:1.6929999589920044,&quot;right&quot;:1.6929999589920044,&quot;top&quot;:1.6929999589920044},&quot;type&quot;:0},{&quot;direction&quot;:1,&quot;id&quot;:&quot;2021-04-01T15:18:30&quot;,&quot;maxSize&quot;:{&quot;size1&quot;:47.5},&quot;minSize&quot;:{&quot;size1&quot;:35.100000000000001},&quot;normalSize&quot;:{&quot;size1&quot;:35.100000000000001},&quot;subLayout&quot;:[{&quot;id&quot;:&quot;2021-04-01T15:18:30&quot;,&quot;margin&quot;:{&quot;bottom&quot;:1.6929999589920044,&quot;left&quot;:1.6929999589920044,&quot;right&quot;:0.026000002399086952,&quot;top&quot;:0.84700000286102295},&quot;type&quot;:0},{&quot;id&quot;:&quot;2021-04-01T15:18:30&quot;,&quot;margin&quot;:{&quot;bottom&quot;:1.6929999589920044,&quot;left&quot;:0.81999999284744263,&quot;right&quot;:1.6929999589920044,&quot;top&quot;:0.3970000147819519},&quot;type&quot;:0}],&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c553136823a5e6195"/>
  <p:tag name="KSO_WM_CHIP_FILLPROP" val="[[{&quot;text_align&quot;:&quot;lt&quot;,&quot;text_direction&quot;:&quot;horizontal&quot;,&quot;support_big_font&quot;:false,&quot;fill_id&quot;:&quot;8188ab2beaf8488e80ff6056c7f7a9e4&quot;,&quot;fill_align&quot;:&quot;lt&quot;,&quot;chip_types&quot;:[&quot;header&quot;]},{&quot;text_align&quot;:&quot;lm&quot;,&quot;text_direction&quot;:&quot;horizontal&quot;,&quot;support_features&quot;:[&quot;collage&quot;],&quot;support_big_font&quot;:false,&quot;fill_id&quot;:&quot;3157b94c2eb249ed8866766aac1ab491&quot;,&quot;fill_align&quot;:&quot;rm&quot;,&quot;chip_types&quot;:[&quot;pictext&quot;,&quot;picture&quot;,&quot;chart&quot;,&quot;table&quot;,&quot;video&quot;]},{&quot;text_align&quot;:&quot;lm&quot;,&quot;text_direction&quot;:&quot;horizontal&quot;,&quot;support_features&quot;:[&quot;collage&quot;,&quot;carousel&quot;],&quot;support_big_font&quot;:false,&quot;fill_id&quot;:&quot;469dbf11c7774f198c4632b8dfc0f8b2&quot;,&quot;fill_align&quot;:&quot;lm&quot;,&quot;chip_types&quot;:[&quot;diagram&quot;,&quot;text&quot;,&quot;picture&quot;,&quot;chart&quot;,&quot;table&quot;,&quot;video&quot;]}],[{&quot;text_align&quot;:&quot;lt&quot;,&quot;text_direction&quot;:&quot;horizontal&quot;,&quot;support_big_font&quot;:false,&quot;fill_id&quot;:&quot;8188ab2beaf8488e80ff6056c7f7a9e4&quot;,&quot;fill_align&quot;:&quot;lt&quot;,&quot;chip_types&quot;:[&quot;header&quot;]},{&quot;text_align&quot;:&quot;lm&quot;,&quot;text_direction&quot;:&quot;horizontal&quot;,&quot;support_big_font&quot;:false,&quot;fill_id&quot;:&quot;3157b94c2eb249ed8866766aac1ab491&quot;,&quot;fill_align&quot;:&quot;rm&quot;,&quot;chip_types&quot;:[&quot;text&quot;]},{&quot;text_align&quot;:&quot;lm&quot;,&quot;text_direction&quot;:&quot;horizontal&quot;,&quot;support_features&quot;:[&quot;collage&quot;,&quot;carousel&quot;],&quot;support_big_font&quot;:false,&quot;fill_id&quot;:&quot;469dbf11c7774f198c4632b8dfc0f8b2&quot;,&quot;fill_align&quot;:&quot;lm&quot;,&quot;chip_types&quot;:[&quot;diagram&quot;,&quot;pictext&quot;,&quot;picture&quot;,&quot;chart&quot;,&quot;table&quot;,&quot;video&quot;]}]]"/>
  <p:tag name="KSO_WM_SLIDE_CAN_ADD_NAVIGATION" val="1"/>
  <p:tag name="KSO_WM_SLIDE_ID" val="diagram2021554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32"/>
  <p:tag name="KSO_WM_SLIDE_POSITION" val="48*48"/>
  <p:tag name="KSO_WM_TAG_VERSION" val="1.0"/>
  <p:tag name="KSO_WM_BEAUTIFY_FLAG" val="#wm#"/>
  <p:tag name="KSO_WM_TEMPLATE_CATEGORY" val="diagram"/>
  <p:tag name="KSO_WM_TEMPLATE_INDEX" val="20215546"/>
  <p:tag name="KSO_WM_SLIDE_LAYOUT" val="a_d"/>
  <p:tag name="KSO_WM_SLIDE_LAYOUT_CNT" val="1_2"/>
  <p:tag name="FIXED_XID_TMP" val="5f5ee1ca4d6848d78f644aec"/>
  <p:tag name="KSO_WM_CHIP_DECFILLPROP" val="[]"/>
  <p:tag name="KSO_WM_CHIP_GROUPID" val="5f5ee1ca4d6848d78f644aec"/>
  <p:tag name="KSO_WM_SLIDE_BK_DARK_LIGHT" val="2"/>
  <p:tag name="KSO_WM_SLIDE_BACKGROUND_TYPE" val="general"/>
  <p:tag name="KSO_WM_SLIDE_SUPPORT_FEATURE_TYPE" val="0"/>
  <p:tag name="KSO_WM_TEMPLATE_ASSEMBLE_XID" val="60656ecc4054ed1e2fb7ffd5"/>
  <p:tag name="KSO_WM_TEMPLATE_ASSEMBLE_GROUPID" val="60656ecc4054ed1e2fb7ffd5"/>
</p:tagLst>
</file>

<file path=ppt/tags/tag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5546_1*a*1"/>
  <p:tag name="KSO_WM_TEMPLATE_CATEGORY" val="diagram"/>
  <p:tag name="KSO_WM_TEMPLATE_INDEX" val="20215546"/>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a23f2c1c81214eb2af9c2acc1f38fe0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505c89f01df74f358e7e5543c75dc4a3"/>
  <p:tag name="KSO_WM_UNIT_TEXT_FILL_FORE_SCHEMECOLOR_INDEX_BRIGHTNESS" val="0"/>
  <p:tag name="KSO_WM_UNIT_TEXT_FILL_FORE_SCHEMECOLOR_INDEX" val="13"/>
  <p:tag name="KSO_WM_UNIT_TEXT_FILL_TYPE" val="1"/>
  <p:tag name="KSO_WM_TEMPLATE_ASSEMBLE_XID" val="60656ecc4054ed1e2fb7ffd5"/>
  <p:tag name="KSO_WM_TEMPLATE_ASSEMBLE_GROUPID" val="60656ecc4054ed1e2fb7ffd5"/>
</p:tagLst>
</file>

<file path=ppt/tags/tag95.xml><?xml version="1.0" encoding="utf-8"?>
<p:tagLst xmlns:a="http://schemas.openxmlformats.org/drawingml/2006/main" xmlns:r="http://schemas.openxmlformats.org/officeDocument/2006/relationships" xmlns:p="http://schemas.openxmlformats.org/presentationml/2006/main">
  <p:tag name="KSO_WM_UNIT_VALUE" val="1184*1015"/>
  <p:tag name="KSO_WM_UNIT_HIGHLIGHT" val="0"/>
  <p:tag name="KSO_WM_UNIT_COMPATIBLE" val="0"/>
  <p:tag name="KSO_WM_UNIT_DIAGRAM_ISNUMVISUAL" val="0"/>
  <p:tag name="KSO_WM_UNIT_DIAGRAM_ISREFERUNIT" val="0"/>
  <p:tag name="KSO_WM_UNIT_TYPE" val="d"/>
  <p:tag name="KSO_WM_UNIT_INDEX" val="1"/>
  <p:tag name="KSO_WM_UNIT_ID" val="diagram20215546_1*d*1"/>
  <p:tag name="KSO_WM_TEMPLATE_CATEGORY" val="diagram"/>
  <p:tag name="KSO_WM_TEMPLATE_INDEX" val="20215546"/>
  <p:tag name="KSO_WM_UNIT_LAYERLEVEL" val="1"/>
  <p:tag name="KSO_WM_TAG_VERSION" val="1.0"/>
  <p:tag name="KSO_WM_BEAUTIFY_FLAG" val="#wm#"/>
  <p:tag name="KSO_WM_CHIP_GROUPID" val="5e7310da9a230a26b9e88a19"/>
  <p:tag name="KSO_WM_CHIP_XID" val="5e7310da9a230a26b9e88a1a"/>
  <p:tag name="KSO_WM_UNIT_DEC_AREA_ID" val="a5ef1b85e5454d2280cf697ada501d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1b93d55c0c444bad894280d7719a88c8"/>
  <p:tag name="KSO_WM_UNIT_PLACING_PICTURE" val="1b93d55c0c444bad894280d7719a88c8"/>
  <p:tag name="KSO_WM_UNIT_SUPPORT_UNIT_TYPE" val="[&quot;d&quot;,&quot;α&quot;,&quot;β&quot;,&quot;θ&quot;]"/>
  <p:tag name="KSO_WM_TEMPLATE_ASSEMBLE_XID" val="60656ecc4054ed1e2fb7ffd5"/>
  <p:tag name="KSO_WM_TEMPLATE_ASSEMBLE_GROUPID" val="60656ecc4054ed1e2fb7ffd5"/>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169541_2*m_i*1_1"/>
  <p:tag name="KSO_WM_TEMPLATE_CATEGORY" val="diagram"/>
  <p:tag name="KSO_WM_TEMPLATE_INDEX" val="20169541"/>
  <p:tag name="KSO_WM_UNIT_LAYERLEVEL" val="1_1"/>
  <p:tag name="KSO_WM_TAG_VERSION" val="1.0"/>
  <p:tag name="KSO_WM_BEAUTIFY_FLAG" val="#wm#"/>
  <p:tag name="KSO_WM_UNIT_LINE_FORE_SCHEMECOLOR_INDEX_BRIGHTNESS" val="-0.5"/>
  <p:tag name="KSO_WM_UNIT_LINE_FORE_SCHEMECOLOR_INDEX" val="14"/>
  <p:tag name="KSO_WM_UNIT_LINE_FILL_TYPE" val="2"/>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69541_2*m_h_i*1_1_1"/>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2"/>
  <p:tag name="KSO_WM_UNIT_ID" val="diagram20169541_2*m_h_i*1_1_2"/>
  <p:tag name="KSO_WM_TEMPLATE_CATEGORY" val="diagram"/>
  <p:tag name="KSO_WM_TEMPLATE_INDEX" val="20169541"/>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69541_2*m_h_i*1_2_1"/>
  <p:tag name="KSO_WM_TEMPLATE_CATEGORY" val="diagram"/>
  <p:tag name="KSO_WM_TEMPLATE_INDEX" val="20169541"/>
  <p:tag name="KSO_WM_UNIT_LAYERLEVEL" val="1_1_1"/>
  <p:tag name="KSO_WM_TAG_VERSION" val="1.0"/>
  <p:tag name="KSO_WM_BEAUTIFY_FLAG" val="#wm#"/>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1139</Words>
  <Application>Microsoft Office PowerPoint</Application>
  <PresentationFormat>宽屏</PresentationFormat>
  <Paragraphs>84</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25</vt:i4>
      </vt:variant>
    </vt:vector>
  </HeadingPairs>
  <TitlesOfParts>
    <vt:vector size="38" baseType="lpstr">
      <vt:lpstr>Lantinghei SC Demibold</vt:lpstr>
      <vt:lpstr>等线</vt:lpstr>
      <vt:lpstr>等线 Light</vt:lpstr>
      <vt:lpstr>宋体</vt:lpstr>
      <vt:lpstr>微软雅黑</vt:lpstr>
      <vt:lpstr>Arial</vt:lpstr>
      <vt:lpstr>Calibri</vt:lpstr>
      <vt:lpstr>Calibri Light</vt:lpstr>
      <vt:lpstr>Times New Roman</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九天冠军杯斗地主比赛对战情况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考题一</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周林星</cp:lastModifiedBy>
  <cp:revision>78</cp:revision>
  <dcterms:created xsi:type="dcterms:W3CDTF">2017-10-18T18:27:00Z</dcterms:created>
  <dcterms:modified xsi:type="dcterms:W3CDTF">2021-06-23T07:28:52Z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5A61AA23859D411B801085397C5155F6</vt:lpwstr>
  </property>
</Properties>
</file>